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304" r:id="rId5"/>
    <p:sldId id="259" r:id="rId6"/>
    <p:sldId id="305" r:id="rId7"/>
    <p:sldId id="260" r:id="rId8"/>
    <p:sldId id="262" r:id="rId9"/>
    <p:sldId id="263" r:id="rId10"/>
    <p:sldId id="30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108F82-C50F-4BD3-BE08-1BA882D9DC7B}" v="815" dt="2024-06-17T03:31:15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gan" userId="56acb5f6-4e5e-480d-aee5-729da7547da6" providerId="ADAL" clId="{39108F82-C50F-4BD3-BE08-1BA882D9DC7B}"/>
    <pc:docChg chg="undo custSel addSld modSld sldOrd">
      <pc:chgData name="Christina Ragan" userId="56acb5f6-4e5e-480d-aee5-729da7547da6" providerId="ADAL" clId="{39108F82-C50F-4BD3-BE08-1BA882D9DC7B}" dt="2024-06-17T03:31:42.174" v="978" actId="403"/>
      <pc:docMkLst>
        <pc:docMk/>
      </pc:docMkLst>
      <pc:sldChg chg="modSp mod">
        <pc:chgData name="Christina Ragan" userId="56acb5f6-4e5e-480d-aee5-729da7547da6" providerId="ADAL" clId="{39108F82-C50F-4BD3-BE08-1BA882D9DC7B}" dt="2024-06-17T03:18:22.559" v="7" actId="1076"/>
        <pc:sldMkLst>
          <pc:docMk/>
          <pc:sldMk cId="1268276944" sldId="260"/>
        </pc:sldMkLst>
        <pc:spChg chg="mod">
          <ac:chgData name="Christina Ragan" userId="56acb5f6-4e5e-480d-aee5-729da7547da6" providerId="ADAL" clId="{39108F82-C50F-4BD3-BE08-1BA882D9DC7B}" dt="2024-06-17T03:18:08.682" v="4" actId="947"/>
          <ac:spMkLst>
            <pc:docMk/>
            <pc:sldMk cId="1268276944" sldId="260"/>
            <ac:spMk id="13" creationId="{0DD28524-FDE7-0544-100C-86F125309823}"/>
          </ac:spMkLst>
        </pc:spChg>
        <pc:spChg chg="mod">
          <ac:chgData name="Christina Ragan" userId="56acb5f6-4e5e-480d-aee5-729da7547da6" providerId="ADAL" clId="{39108F82-C50F-4BD3-BE08-1BA882D9DC7B}" dt="2024-06-17T03:18:22.559" v="7" actId="1076"/>
          <ac:spMkLst>
            <pc:docMk/>
            <pc:sldMk cId="1268276944" sldId="260"/>
            <ac:spMk id="15" creationId="{EEEE13F1-5775-9461-444D-399560E515D9}"/>
          </ac:spMkLst>
        </pc:spChg>
        <pc:graphicFrameChg chg="mod">
          <ac:chgData name="Christina Ragan" userId="56acb5f6-4e5e-480d-aee5-729da7547da6" providerId="ADAL" clId="{39108F82-C50F-4BD3-BE08-1BA882D9DC7B}" dt="2024-06-17T03:17:17.374" v="2" actId="207"/>
          <ac:graphicFrameMkLst>
            <pc:docMk/>
            <pc:sldMk cId="1268276944" sldId="260"/>
            <ac:graphicFrameMk id="14" creationId="{EFB742C7-EB38-1659-ED81-BADC9BEBB2F6}"/>
          </ac:graphicFrameMkLst>
        </pc:graphicFrameChg>
      </pc:sldChg>
      <pc:sldChg chg="modSp mod">
        <pc:chgData name="Christina Ragan" userId="56acb5f6-4e5e-480d-aee5-729da7547da6" providerId="ADAL" clId="{39108F82-C50F-4BD3-BE08-1BA882D9DC7B}" dt="2024-06-17T03:18:37.323" v="11" actId="207"/>
        <pc:sldMkLst>
          <pc:docMk/>
          <pc:sldMk cId="95781027" sldId="262"/>
        </pc:sldMkLst>
        <pc:spChg chg="mod">
          <ac:chgData name="Christina Ragan" userId="56acb5f6-4e5e-480d-aee5-729da7547da6" providerId="ADAL" clId="{39108F82-C50F-4BD3-BE08-1BA882D9DC7B}" dt="2024-06-17T03:16:47.464" v="0" actId="1076"/>
          <ac:spMkLst>
            <pc:docMk/>
            <pc:sldMk cId="95781027" sldId="262"/>
            <ac:spMk id="13" creationId="{D6B0140A-F663-F8FE-7FF1-64F7E04B6D04}"/>
          </ac:spMkLst>
        </pc:spChg>
        <pc:spChg chg="mod">
          <ac:chgData name="Christina Ragan" userId="56acb5f6-4e5e-480d-aee5-729da7547da6" providerId="ADAL" clId="{39108F82-C50F-4BD3-BE08-1BA882D9DC7B}" dt="2024-06-17T03:18:26.268" v="8" actId="1076"/>
          <ac:spMkLst>
            <pc:docMk/>
            <pc:sldMk cId="95781027" sldId="262"/>
            <ac:spMk id="15" creationId="{2294067B-BDAA-AE7D-511C-BC99B3534E0D}"/>
          </ac:spMkLst>
        </pc:spChg>
        <pc:graphicFrameChg chg="mod">
          <ac:chgData name="Christina Ragan" userId="56acb5f6-4e5e-480d-aee5-729da7547da6" providerId="ADAL" clId="{39108F82-C50F-4BD3-BE08-1BA882D9DC7B}" dt="2024-06-17T03:18:37.323" v="11" actId="207"/>
          <ac:graphicFrameMkLst>
            <pc:docMk/>
            <pc:sldMk cId="95781027" sldId="262"/>
            <ac:graphicFrameMk id="14" creationId="{876AEE27-1ECB-F4A1-EA3A-0225EF595D2F}"/>
          </ac:graphicFrameMkLst>
        </pc:graphicFrameChg>
      </pc:sldChg>
      <pc:sldChg chg="modSp">
        <pc:chgData name="Christina Ragan" userId="56acb5f6-4e5e-480d-aee5-729da7547da6" providerId="ADAL" clId="{39108F82-C50F-4BD3-BE08-1BA882D9DC7B}" dt="2024-06-17T03:18:45.060" v="13" actId="207"/>
        <pc:sldMkLst>
          <pc:docMk/>
          <pc:sldMk cId="234149536" sldId="263"/>
        </pc:sldMkLst>
        <pc:graphicFrameChg chg="mod">
          <ac:chgData name="Christina Ragan" userId="56acb5f6-4e5e-480d-aee5-729da7547da6" providerId="ADAL" clId="{39108F82-C50F-4BD3-BE08-1BA882D9DC7B}" dt="2024-06-17T03:18:45.060" v="13" actId="207"/>
          <ac:graphicFrameMkLst>
            <pc:docMk/>
            <pc:sldMk cId="234149536" sldId="263"/>
            <ac:graphicFrameMk id="14" creationId="{66898789-C7E1-FE63-D2FD-F44579ECC4DA}"/>
          </ac:graphicFrameMkLst>
        </pc:graphicFrameChg>
      </pc:sldChg>
      <pc:sldChg chg="addSp delSp modSp add mod ord">
        <pc:chgData name="Christina Ragan" userId="56acb5f6-4e5e-480d-aee5-729da7547da6" providerId="ADAL" clId="{39108F82-C50F-4BD3-BE08-1BA882D9DC7B}" dt="2024-06-17T03:25:15.948" v="294" actId="122"/>
        <pc:sldMkLst>
          <pc:docMk/>
          <pc:sldMk cId="1327679841" sldId="305"/>
        </pc:sldMkLst>
        <pc:spChg chg="add mod">
          <ac:chgData name="Christina Ragan" userId="56acb5f6-4e5e-480d-aee5-729da7547da6" providerId="ADAL" clId="{39108F82-C50F-4BD3-BE08-1BA882D9DC7B}" dt="2024-06-17T03:25:15.948" v="294" actId="122"/>
          <ac:spMkLst>
            <pc:docMk/>
            <pc:sldMk cId="1327679841" sldId="305"/>
            <ac:spMk id="3" creationId="{A6B515E4-4C4A-5FB8-95B3-5FD8533B963F}"/>
          </ac:spMkLst>
        </pc:spChg>
        <pc:spChg chg="mod">
          <ac:chgData name="Christina Ragan" userId="56acb5f6-4e5e-480d-aee5-729da7547da6" providerId="ADAL" clId="{39108F82-C50F-4BD3-BE08-1BA882D9DC7B}" dt="2024-06-17T03:19:23.160" v="51" actId="14100"/>
          <ac:spMkLst>
            <pc:docMk/>
            <pc:sldMk cId="1327679841" sldId="305"/>
            <ac:spMk id="13" creationId="{5C0C1D9F-04C7-F4BA-3FA2-1A1951DE6CD6}"/>
          </ac:spMkLst>
        </pc:spChg>
        <pc:spChg chg="mod">
          <ac:chgData name="Christina Ragan" userId="56acb5f6-4e5e-480d-aee5-729da7547da6" providerId="ADAL" clId="{39108F82-C50F-4BD3-BE08-1BA882D9DC7B}" dt="2024-06-17T03:21:15.374" v="78" actId="20577"/>
          <ac:spMkLst>
            <pc:docMk/>
            <pc:sldMk cId="1327679841" sldId="305"/>
            <ac:spMk id="15" creationId="{05498401-C971-5DF5-9578-28843DDD2D12}"/>
          </ac:spMkLst>
        </pc:spChg>
        <pc:graphicFrameChg chg="mod">
          <ac:chgData name="Christina Ragan" userId="56acb5f6-4e5e-480d-aee5-729da7547da6" providerId="ADAL" clId="{39108F82-C50F-4BD3-BE08-1BA882D9DC7B}" dt="2024-06-17T03:24:30.974" v="289" actId="20577"/>
          <ac:graphicFrameMkLst>
            <pc:docMk/>
            <pc:sldMk cId="1327679841" sldId="305"/>
            <ac:graphicFrameMk id="14" creationId="{66898789-C7E1-FE63-D2FD-F44579ECC4DA}"/>
          </ac:graphicFrameMkLst>
        </pc:graphicFrameChg>
        <pc:picChg chg="add mod">
          <ac:chgData name="Christina Ragan" userId="56acb5f6-4e5e-480d-aee5-729da7547da6" providerId="ADAL" clId="{39108F82-C50F-4BD3-BE08-1BA882D9DC7B}" dt="2024-06-17T03:21:03.489" v="56" actId="1076"/>
          <ac:picMkLst>
            <pc:docMk/>
            <pc:sldMk cId="1327679841" sldId="305"/>
            <ac:picMk id="1026" creationId="{22617BF6-6945-15F8-136F-DFBCFD3AC1B9}"/>
          </ac:picMkLst>
        </pc:picChg>
        <pc:picChg chg="del">
          <ac:chgData name="Christina Ragan" userId="56acb5f6-4e5e-480d-aee5-729da7547da6" providerId="ADAL" clId="{39108F82-C50F-4BD3-BE08-1BA882D9DC7B}" dt="2024-06-17T03:18:55.844" v="16" actId="478"/>
          <ac:picMkLst>
            <pc:docMk/>
            <pc:sldMk cId="1327679841" sldId="305"/>
            <ac:picMk id="2050" creationId="{4600A05D-F11B-36D2-DB52-F9091C8CA7F5}"/>
          </ac:picMkLst>
        </pc:picChg>
      </pc:sldChg>
      <pc:sldChg chg="addSp delSp modSp add mod">
        <pc:chgData name="Christina Ragan" userId="56acb5f6-4e5e-480d-aee5-729da7547da6" providerId="ADAL" clId="{39108F82-C50F-4BD3-BE08-1BA882D9DC7B}" dt="2024-06-17T03:31:42.174" v="978" actId="403"/>
        <pc:sldMkLst>
          <pc:docMk/>
          <pc:sldMk cId="2645858325" sldId="306"/>
        </pc:sldMkLst>
        <pc:spChg chg="mod">
          <ac:chgData name="Christina Ragan" userId="56acb5f6-4e5e-480d-aee5-729da7547da6" providerId="ADAL" clId="{39108F82-C50F-4BD3-BE08-1BA882D9DC7B}" dt="2024-06-17T03:26:26.633" v="332" actId="20577"/>
          <ac:spMkLst>
            <pc:docMk/>
            <pc:sldMk cId="2645858325" sldId="306"/>
            <ac:spMk id="13" creationId="{5C0C1D9F-04C7-F4BA-3FA2-1A1951DE6CD6}"/>
          </ac:spMkLst>
        </pc:spChg>
        <pc:spChg chg="mod">
          <ac:chgData name="Christina Ragan" userId="56acb5f6-4e5e-480d-aee5-729da7547da6" providerId="ADAL" clId="{39108F82-C50F-4BD3-BE08-1BA882D9DC7B}" dt="2024-06-17T03:26:52.989" v="380" actId="1076"/>
          <ac:spMkLst>
            <pc:docMk/>
            <pc:sldMk cId="2645858325" sldId="306"/>
            <ac:spMk id="15" creationId="{05498401-C971-5DF5-9578-28843DDD2D12}"/>
          </ac:spMkLst>
        </pc:spChg>
        <pc:graphicFrameChg chg="mod modGraphic">
          <ac:chgData name="Christina Ragan" userId="56acb5f6-4e5e-480d-aee5-729da7547da6" providerId="ADAL" clId="{39108F82-C50F-4BD3-BE08-1BA882D9DC7B}" dt="2024-06-17T03:31:42.174" v="978" actId="403"/>
          <ac:graphicFrameMkLst>
            <pc:docMk/>
            <pc:sldMk cId="2645858325" sldId="306"/>
            <ac:graphicFrameMk id="14" creationId="{66898789-C7E1-FE63-D2FD-F44579ECC4DA}"/>
          </ac:graphicFrameMkLst>
        </pc:graphicFrameChg>
        <pc:picChg chg="add mod">
          <ac:chgData name="Christina Ragan" userId="56acb5f6-4e5e-480d-aee5-729da7547da6" providerId="ADAL" clId="{39108F82-C50F-4BD3-BE08-1BA882D9DC7B}" dt="2024-06-17T03:26:09.422" v="298" actId="1076"/>
          <ac:picMkLst>
            <pc:docMk/>
            <pc:sldMk cId="2645858325" sldId="306"/>
            <ac:picMk id="2" creationId="{47CF9230-27AF-99C5-D87A-9AFA5D358BB6}"/>
          </ac:picMkLst>
        </pc:picChg>
        <pc:picChg chg="del">
          <ac:chgData name="Christina Ragan" userId="56acb5f6-4e5e-480d-aee5-729da7547da6" providerId="ADAL" clId="{39108F82-C50F-4BD3-BE08-1BA882D9DC7B}" dt="2024-06-17T03:18:57.750" v="17" actId="478"/>
          <ac:picMkLst>
            <pc:docMk/>
            <pc:sldMk cId="2645858325" sldId="306"/>
            <ac:picMk id="2050" creationId="{4600A05D-F11B-36D2-DB52-F9091C8CA7F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3D1B94-A19E-45F1-BBE8-C8D10BB0C2DB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820A7B0-F760-433D-8CA2-350DAD6821EF}">
      <dgm:prSet/>
      <dgm:spPr/>
      <dgm:t>
        <a:bodyPr/>
        <a:lstStyle/>
        <a:p>
          <a:r>
            <a:rPr lang="en-US" dirty="0"/>
            <a:t>Beauty Care</a:t>
          </a:r>
        </a:p>
      </dgm:t>
    </dgm:pt>
    <dgm:pt modelId="{30D42FBC-8425-4058-9FEA-9E3E9E57E440}" type="parTrans" cxnId="{46398713-1CCA-4CE4-8753-95B03A05D809}">
      <dgm:prSet/>
      <dgm:spPr/>
      <dgm:t>
        <a:bodyPr/>
        <a:lstStyle/>
        <a:p>
          <a:endParaRPr lang="en-US"/>
        </a:p>
      </dgm:t>
    </dgm:pt>
    <dgm:pt modelId="{FE7A51FC-D422-4E53-ADB2-BFB8BEADDB69}" type="sibTrans" cxnId="{46398713-1CCA-4CE4-8753-95B03A05D809}">
      <dgm:prSet/>
      <dgm:spPr/>
      <dgm:t>
        <a:bodyPr/>
        <a:lstStyle/>
        <a:p>
          <a:endParaRPr lang="en-US"/>
        </a:p>
      </dgm:t>
    </dgm:pt>
    <dgm:pt modelId="{B42F231E-8310-480E-A7F1-D17F496A3CB6}">
      <dgm:prSet/>
      <dgm:spPr/>
      <dgm:t>
        <a:bodyPr/>
        <a:lstStyle/>
        <a:p>
          <a:r>
            <a:rPr lang="en-US" dirty="0"/>
            <a:t>Dietary Supplements</a:t>
          </a:r>
        </a:p>
      </dgm:t>
    </dgm:pt>
    <dgm:pt modelId="{AC15755F-5972-4438-8F52-710C99474C6C}" type="parTrans" cxnId="{E6D728F7-33D8-4D29-B124-86D3BE813688}">
      <dgm:prSet/>
      <dgm:spPr/>
      <dgm:t>
        <a:bodyPr/>
        <a:lstStyle/>
        <a:p>
          <a:endParaRPr lang="en-US"/>
        </a:p>
      </dgm:t>
    </dgm:pt>
    <dgm:pt modelId="{78CF46A7-AF1B-4004-9843-3F2C82D40157}" type="sibTrans" cxnId="{E6D728F7-33D8-4D29-B124-86D3BE813688}">
      <dgm:prSet/>
      <dgm:spPr/>
      <dgm:t>
        <a:bodyPr/>
        <a:lstStyle/>
        <a:p>
          <a:endParaRPr lang="en-US"/>
        </a:p>
      </dgm:t>
    </dgm:pt>
    <dgm:pt modelId="{4691F52C-61C9-4FB0-B8B5-E5C97F79DBCC}">
      <dgm:prSet/>
      <dgm:spPr/>
      <dgm:t>
        <a:bodyPr/>
        <a:lstStyle/>
        <a:p>
          <a:r>
            <a:rPr lang="en-US" dirty="0"/>
            <a:t>Pharmaceuticals</a:t>
          </a:r>
        </a:p>
      </dgm:t>
    </dgm:pt>
    <dgm:pt modelId="{635DB6E5-C208-4369-AD99-6CA628CF646C}" type="parTrans" cxnId="{CD123019-FEF0-4DDF-9937-AF0D24B02B4C}">
      <dgm:prSet/>
      <dgm:spPr/>
      <dgm:t>
        <a:bodyPr/>
        <a:lstStyle/>
        <a:p>
          <a:endParaRPr lang="en-US"/>
        </a:p>
      </dgm:t>
    </dgm:pt>
    <dgm:pt modelId="{54BFEFB7-704F-4361-BF9D-126D94C8381B}" type="sibTrans" cxnId="{CD123019-FEF0-4DDF-9937-AF0D24B02B4C}">
      <dgm:prSet/>
      <dgm:spPr/>
      <dgm:t>
        <a:bodyPr/>
        <a:lstStyle/>
        <a:p>
          <a:endParaRPr lang="en-US"/>
        </a:p>
      </dgm:t>
    </dgm:pt>
    <dgm:pt modelId="{57E80CA7-B45C-4BF7-B535-2CC0E44EC24D}">
      <dgm:prSet/>
      <dgm:spPr/>
      <dgm:t>
        <a:bodyPr/>
        <a:lstStyle/>
        <a:p>
          <a:r>
            <a:rPr lang="en-US" dirty="0"/>
            <a:t>Animal Health</a:t>
          </a:r>
        </a:p>
      </dgm:t>
    </dgm:pt>
    <dgm:pt modelId="{67330B61-4CC1-4505-9C7E-40135A61979E}" type="parTrans" cxnId="{E9C5DDD4-C1F5-4F1C-AA23-9DC52633713A}">
      <dgm:prSet/>
      <dgm:spPr/>
      <dgm:t>
        <a:bodyPr/>
        <a:lstStyle/>
        <a:p>
          <a:endParaRPr lang="en-US"/>
        </a:p>
      </dgm:t>
    </dgm:pt>
    <dgm:pt modelId="{F9EB5E62-3F6B-4A64-B5FE-BC0653051E4E}" type="sibTrans" cxnId="{E9C5DDD4-C1F5-4F1C-AA23-9DC52633713A}">
      <dgm:prSet/>
      <dgm:spPr/>
      <dgm:t>
        <a:bodyPr/>
        <a:lstStyle/>
        <a:p>
          <a:endParaRPr lang="en-US"/>
        </a:p>
      </dgm:t>
    </dgm:pt>
    <dgm:pt modelId="{D3F5F739-766F-40DC-9BCD-52B1BC966857}">
      <dgm:prSet/>
      <dgm:spPr/>
      <dgm:t>
        <a:bodyPr/>
        <a:lstStyle/>
        <a:p>
          <a:r>
            <a:rPr lang="en-US" dirty="0"/>
            <a:t>Performance Materials</a:t>
          </a:r>
        </a:p>
      </dgm:t>
    </dgm:pt>
    <dgm:pt modelId="{2B649C42-D53F-4F3E-BE57-70366F165837}" type="parTrans" cxnId="{7B181522-D5DF-4AC2-B918-574DA8C471E5}">
      <dgm:prSet/>
      <dgm:spPr/>
      <dgm:t>
        <a:bodyPr/>
        <a:lstStyle/>
        <a:p>
          <a:endParaRPr lang="en-US"/>
        </a:p>
      </dgm:t>
    </dgm:pt>
    <dgm:pt modelId="{6D9B25D1-66F5-48A1-9149-CECCB9D46A7D}" type="sibTrans" cxnId="{7B181522-D5DF-4AC2-B918-574DA8C471E5}">
      <dgm:prSet/>
      <dgm:spPr/>
      <dgm:t>
        <a:bodyPr/>
        <a:lstStyle/>
        <a:p>
          <a:endParaRPr lang="en-US"/>
        </a:p>
      </dgm:t>
    </dgm:pt>
    <dgm:pt modelId="{4BC7B34B-0686-4CCC-966F-FE81907DF754}" type="pres">
      <dgm:prSet presAssocID="{C13D1B94-A19E-45F1-BBE8-C8D10BB0C2DB}" presName="diagram" presStyleCnt="0">
        <dgm:presLayoutVars>
          <dgm:dir/>
          <dgm:resizeHandles val="exact"/>
        </dgm:presLayoutVars>
      </dgm:prSet>
      <dgm:spPr/>
    </dgm:pt>
    <dgm:pt modelId="{2B0DC9BD-4FF2-41DE-A461-5CFD3F2C2362}" type="pres">
      <dgm:prSet presAssocID="{9820A7B0-F760-433D-8CA2-350DAD6821EF}" presName="node" presStyleLbl="node1" presStyleIdx="0" presStyleCnt="5" custLinFactNeighborX="580" custLinFactNeighborY="-3382">
        <dgm:presLayoutVars>
          <dgm:bulletEnabled val="1"/>
        </dgm:presLayoutVars>
      </dgm:prSet>
      <dgm:spPr/>
    </dgm:pt>
    <dgm:pt modelId="{85A8B353-5651-4040-B718-7F165553A399}" type="pres">
      <dgm:prSet presAssocID="{FE7A51FC-D422-4E53-ADB2-BFB8BEADDB69}" presName="sibTrans" presStyleCnt="0"/>
      <dgm:spPr/>
    </dgm:pt>
    <dgm:pt modelId="{48DF961E-9786-438D-9D9A-6DD4D91BE9D7}" type="pres">
      <dgm:prSet presAssocID="{B42F231E-8310-480E-A7F1-D17F496A3CB6}" presName="node" presStyleLbl="node1" presStyleIdx="1" presStyleCnt="5">
        <dgm:presLayoutVars>
          <dgm:bulletEnabled val="1"/>
        </dgm:presLayoutVars>
      </dgm:prSet>
      <dgm:spPr/>
    </dgm:pt>
    <dgm:pt modelId="{12A82E30-C0DE-4046-9B67-A8083DE74A48}" type="pres">
      <dgm:prSet presAssocID="{78CF46A7-AF1B-4004-9843-3F2C82D40157}" presName="sibTrans" presStyleCnt="0"/>
      <dgm:spPr/>
    </dgm:pt>
    <dgm:pt modelId="{9511490E-A085-454A-B3D1-8C5BCAC8A8E2}" type="pres">
      <dgm:prSet presAssocID="{4691F52C-61C9-4FB0-B8B5-E5C97F79DBCC}" presName="node" presStyleLbl="node1" presStyleIdx="2" presStyleCnt="5">
        <dgm:presLayoutVars>
          <dgm:bulletEnabled val="1"/>
        </dgm:presLayoutVars>
      </dgm:prSet>
      <dgm:spPr/>
    </dgm:pt>
    <dgm:pt modelId="{9121B235-3B8B-46B1-835B-429DF951BB25}" type="pres">
      <dgm:prSet presAssocID="{54BFEFB7-704F-4361-BF9D-126D94C8381B}" presName="sibTrans" presStyleCnt="0"/>
      <dgm:spPr/>
    </dgm:pt>
    <dgm:pt modelId="{4B64AA3E-4839-4887-9489-C20376FBA45B}" type="pres">
      <dgm:prSet presAssocID="{57E80CA7-B45C-4BF7-B535-2CC0E44EC24D}" presName="node" presStyleLbl="node1" presStyleIdx="3" presStyleCnt="5">
        <dgm:presLayoutVars>
          <dgm:bulletEnabled val="1"/>
        </dgm:presLayoutVars>
      </dgm:prSet>
      <dgm:spPr/>
    </dgm:pt>
    <dgm:pt modelId="{825230BB-F24C-425D-B439-EFC0D521C8CA}" type="pres">
      <dgm:prSet presAssocID="{F9EB5E62-3F6B-4A64-B5FE-BC0653051E4E}" presName="sibTrans" presStyleCnt="0"/>
      <dgm:spPr/>
    </dgm:pt>
    <dgm:pt modelId="{8578408A-BDC3-4980-AF94-68AF6126957F}" type="pres">
      <dgm:prSet presAssocID="{D3F5F739-766F-40DC-9BCD-52B1BC966857}" presName="node" presStyleLbl="node1" presStyleIdx="4" presStyleCnt="5">
        <dgm:presLayoutVars>
          <dgm:bulletEnabled val="1"/>
        </dgm:presLayoutVars>
      </dgm:prSet>
      <dgm:spPr/>
    </dgm:pt>
  </dgm:ptLst>
  <dgm:cxnLst>
    <dgm:cxn modelId="{46398713-1CCA-4CE4-8753-95B03A05D809}" srcId="{C13D1B94-A19E-45F1-BBE8-C8D10BB0C2DB}" destId="{9820A7B0-F760-433D-8CA2-350DAD6821EF}" srcOrd="0" destOrd="0" parTransId="{30D42FBC-8425-4058-9FEA-9E3E9E57E440}" sibTransId="{FE7A51FC-D422-4E53-ADB2-BFB8BEADDB69}"/>
    <dgm:cxn modelId="{CD123019-FEF0-4DDF-9937-AF0D24B02B4C}" srcId="{C13D1B94-A19E-45F1-BBE8-C8D10BB0C2DB}" destId="{4691F52C-61C9-4FB0-B8B5-E5C97F79DBCC}" srcOrd="2" destOrd="0" parTransId="{635DB6E5-C208-4369-AD99-6CA628CF646C}" sibTransId="{54BFEFB7-704F-4361-BF9D-126D94C8381B}"/>
    <dgm:cxn modelId="{086CBE1E-F96E-4E66-9ECA-1619DAD72302}" type="presOf" srcId="{D3F5F739-766F-40DC-9BCD-52B1BC966857}" destId="{8578408A-BDC3-4980-AF94-68AF6126957F}" srcOrd="0" destOrd="0" presId="urn:microsoft.com/office/officeart/2005/8/layout/default"/>
    <dgm:cxn modelId="{7B181522-D5DF-4AC2-B918-574DA8C471E5}" srcId="{C13D1B94-A19E-45F1-BBE8-C8D10BB0C2DB}" destId="{D3F5F739-766F-40DC-9BCD-52B1BC966857}" srcOrd="4" destOrd="0" parTransId="{2B649C42-D53F-4F3E-BE57-70366F165837}" sibTransId="{6D9B25D1-66F5-48A1-9149-CECCB9D46A7D}"/>
    <dgm:cxn modelId="{C7D37F52-E222-4AAF-B456-AAF470FA14B8}" type="presOf" srcId="{57E80CA7-B45C-4BF7-B535-2CC0E44EC24D}" destId="{4B64AA3E-4839-4887-9489-C20376FBA45B}" srcOrd="0" destOrd="0" presId="urn:microsoft.com/office/officeart/2005/8/layout/default"/>
    <dgm:cxn modelId="{11A01C9A-2C97-4A78-AB26-E3F47160F971}" type="presOf" srcId="{9820A7B0-F760-433D-8CA2-350DAD6821EF}" destId="{2B0DC9BD-4FF2-41DE-A461-5CFD3F2C2362}" srcOrd="0" destOrd="0" presId="urn:microsoft.com/office/officeart/2005/8/layout/default"/>
    <dgm:cxn modelId="{644D049E-76FC-4EA8-9A53-23F29C36BA47}" type="presOf" srcId="{C13D1B94-A19E-45F1-BBE8-C8D10BB0C2DB}" destId="{4BC7B34B-0686-4CCC-966F-FE81907DF754}" srcOrd="0" destOrd="0" presId="urn:microsoft.com/office/officeart/2005/8/layout/default"/>
    <dgm:cxn modelId="{A177FFB2-CF13-4042-B1C2-DA5E04111324}" type="presOf" srcId="{B42F231E-8310-480E-A7F1-D17F496A3CB6}" destId="{48DF961E-9786-438D-9D9A-6DD4D91BE9D7}" srcOrd="0" destOrd="0" presId="urn:microsoft.com/office/officeart/2005/8/layout/default"/>
    <dgm:cxn modelId="{55A6ADCE-8ABA-4178-90E8-71CC32FB4AD0}" type="presOf" srcId="{4691F52C-61C9-4FB0-B8B5-E5C97F79DBCC}" destId="{9511490E-A085-454A-B3D1-8C5BCAC8A8E2}" srcOrd="0" destOrd="0" presId="urn:microsoft.com/office/officeart/2005/8/layout/default"/>
    <dgm:cxn modelId="{E9C5DDD4-C1F5-4F1C-AA23-9DC52633713A}" srcId="{C13D1B94-A19E-45F1-BBE8-C8D10BB0C2DB}" destId="{57E80CA7-B45C-4BF7-B535-2CC0E44EC24D}" srcOrd="3" destOrd="0" parTransId="{67330B61-4CC1-4505-9C7E-40135A61979E}" sibTransId="{F9EB5E62-3F6B-4A64-B5FE-BC0653051E4E}"/>
    <dgm:cxn modelId="{E6D728F7-33D8-4D29-B124-86D3BE813688}" srcId="{C13D1B94-A19E-45F1-BBE8-C8D10BB0C2DB}" destId="{B42F231E-8310-480E-A7F1-D17F496A3CB6}" srcOrd="1" destOrd="0" parTransId="{AC15755F-5972-4438-8F52-710C99474C6C}" sibTransId="{78CF46A7-AF1B-4004-9843-3F2C82D40157}"/>
    <dgm:cxn modelId="{D0774807-2ED2-467C-B044-F523740FC3E9}" type="presParOf" srcId="{4BC7B34B-0686-4CCC-966F-FE81907DF754}" destId="{2B0DC9BD-4FF2-41DE-A461-5CFD3F2C2362}" srcOrd="0" destOrd="0" presId="urn:microsoft.com/office/officeart/2005/8/layout/default"/>
    <dgm:cxn modelId="{EC17F92E-FE89-408B-9100-209F03787AFB}" type="presParOf" srcId="{4BC7B34B-0686-4CCC-966F-FE81907DF754}" destId="{85A8B353-5651-4040-B718-7F165553A399}" srcOrd="1" destOrd="0" presId="urn:microsoft.com/office/officeart/2005/8/layout/default"/>
    <dgm:cxn modelId="{CEA0F402-5840-48E7-AD6E-18C4C26E369D}" type="presParOf" srcId="{4BC7B34B-0686-4CCC-966F-FE81907DF754}" destId="{48DF961E-9786-438D-9D9A-6DD4D91BE9D7}" srcOrd="2" destOrd="0" presId="urn:microsoft.com/office/officeart/2005/8/layout/default"/>
    <dgm:cxn modelId="{147E0CD3-F6F8-4FA5-A7CE-9C6ECD5E7579}" type="presParOf" srcId="{4BC7B34B-0686-4CCC-966F-FE81907DF754}" destId="{12A82E30-C0DE-4046-9B67-A8083DE74A48}" srcOrd="3" destOrd="0" presId="urn:microsoft.com/office/officeart/2005/8/layout/default"/>
    <dgm:cxn modelId="{C45F8DDB-1EC6-4A9C-AFBE-DD170489384A}" type="presParOf" srcId="{4BC7B34B-0686-4CCC-966F-FE81907DF754}" destId="{9511490E-A085-454A-B3D1-8C5BCAC8A8E2}" srcOrd="4" destOrd="0" presId="urn:microsoft.com/office/officeart/2005/8/layout/default"/>
    <dgm:cxn modelId="{CC26351F-B82A-47C7-A47D-CAC71A7686F6}" type="presParOf" srcId="{4BC7B34B-0686-4CCC-966F-FE81907DF754}" destId="{9121B235-3B8B-46B1-835B-429DF951BB25}" srcOrd="5" destOrd="0" presId="urn:microsoft.com/office/officeart/2005/8/layout/default"/>
    <dgm:cxn modelId="{5A4C09B1-53DF-45F9-88F7-28129EFEF6D1}" type="presParOf" srcId="{4BC7B34B-0686-4CCC-966F-FE81907DF754}" destId="{4B64AA3E-4839-4887-9489-C20376FBA45B}" srcOrd="6" destOrd="0" presId="urn:microsoft.com/office/officeart/2005/8/layout/default"/>
    <dgm:cxn modelId="{6BDE351F-33B7-4F6B-9AF5-C04132F46051}" type="presParOf" srcId="{4BC7B34B-0686-4CCC-966F-FE81907DF754}" destId="{825230BB-F24C-425D-B439-EFC0D521C8CA}" srcOrd="7" destOrd="0" presId="urn:microsoft.com/office/officeart/2005/8/layout/default"/>
    <dgm:cxn modelId="{39923500-21C3-492A-BB9B-7431C1AE3E7A}" type="presParOf" srcId="{4BC7B34B-0686-4CCC-966F-FE81907DF754}" destId="{8578408A-BDC3-4980-AF94-68AF6126957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ECFC9A-E9D7-4295-8802-303DA093076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A1EEDC1-F622-4C1A-A6AA-F483DB8250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Work Experience</a:t>
          </a:r>
        </a:p>
      </dgm:t>
    </dgm:pt>
    <dgm:pt modelId="{727B056C-96C7-4360-B9EF-757B40A43F9C}" type="parTrans" cxnId="{1710A13A-EF3F-4497-9E84-504DEEA5F00C}">
      <dgm:prSet/>
      <dgm:spPr/>
      <dgm:t>
        <a:bodyPr/>
        <a:lstStyle/>
        <a:p>
          <a:endParaRPr lang="en-US"/>
        </a:p>
      </dgm:t>
    </dgm:pt>
    <dgm:pt modelId="{33C202C5-D7ED-43C3-B2C1-949E7E5468EF}" type="sibTrans" cxnId="{1710A13A-EF3F-4497-9E84-504DEEA5F00C}">
      <dgm:prSet/>
      <dgm:spPr/>
      <dgm:t>
        <a:bodyPr/>
        <a:lstStyle/>
        <a:p>
          <a:endParaRPr lang="en-US"/>
        </a:p>
      </dgm:t>
    </dgm:pt>
    <dgm:pt modelId="{D4CF15FA-3B18-4B8B-AB09-11D59BA01A0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Education</a:t>
          </a:r>
        </a:p>
      </dgm:t>
    </dgm:pt>
    <dgm:pt modelId="{979077E9-DD0F-4EF6-8C99-E802D1A206D3}" type="parTrans" cxnId="{2D101F68-C92A-4B50-B34A-C54B49DA15FE}">
      <dgm:prSet/>
      <dgm:spPr/>
      <dgm:t>
        <a:bodyPr/>
        <a:lstStyle/>
        <a:p>
          <a:endParaRPr lang="en-US"/>
        </a:p>
      </dgm:t>
    </dgm:pt>
    <dgm:pt modelId="{6FFDCADF-95F8-4491-9E31-8B9CD1CB3610}" type="sibTrans" cxnId="{2D101F68-C92A-4B50-B34A-C54B49DA15FE}">
      <dgm:prSet/>
      <dgm:spPr/>
      <dgm:t>
        <a:bodyPr/>
        <a:lstStyle/>
        <a:p>
          <a:endParaRPr lang="en-US"/>
        </a:p>
      </dgm:t>
    </dgm:pt>
    <dgm:pt modelId="{6D86604A-4B02-4383-8326-9E60F2E33F03}">
      <dgm:prSet custT="1"/>
      <dgm:spPr/>
      <dgm:t>
        <a:bodyPr/>
        <a:lstStyle/>
        <a:p>
          <a:r>
            <a:rPr lang="en-US" sz="1800" dirty="0"/>
            <a:t>Ecole Nationale </a:t>
          </a:r>
          <a:r>
            <a:rPr lang="en-US" sz="1800" dirty="0" err="1"/>
            <a:t>Superieure</a:t>
          </a:r>
          <a:r>
            <a:rPr lang="en-US" sz="1800" dirty="0"/>
            <a:t> de </a:t>
          </a:r>
          <a:r>
            <a:rPr lang="en-US" sz="1800" dirty="0" err="1"/>
            <a:t>Chimie</a:t>
          </a:r>
          <a:r>
            <a:rPr lang="en-US" sz="1800" dirty="0"/>
            <a:t> de Montpellier </a:t>
          </a:r>
        </a:p>
      </dgm:t>
    </dgm:pt>
    <dgm:pt modelId="{7F416896-4E5C-4951-BCFE-6245DE5C6295}" type="parTrans" cxnId="{7E0E0001-3DBC-4505-9C1B-E17EBC2D430B}">
      <dgm:prSet/>
      <dgm:spPr/>
      <dgm:t>
        <a:bodyPr/>
        <a:lstStyle/>
        <a:p>
          <a:endParaRPr lang="en-US"/>
        </a:p>
      </dgm:t>
    </dgm:pt>
    <dgm:pt modelId="{5ADA22E3-B096-4163-B9AC-605AE9D2E058}" type="sibTrans" cxnId="{7E0E0001-3DBC-4505-9C1B-E17EBC2D430B}">
      <dgm:prSet/>
      <dgm:spPr/>
      <dgm:t>
        <a:bodyPr/>
        <a:lstStyle/>
        <a:p>
          <a:endParaRPr lang="en-US"/>
        </a:p>
      </dgm:t>
    </dgm:pt>
    <dgm:pt modelId="{C47263B9-756B-4A77-9D7A-A75A290B97A9}">
      <dgm:prSet/>
      <dgm:spPr/>
      <dgm:t>
        <a:bodyPr/>
        <a:lstStyle/>
        <a:p>
          <a:r>
            <a:rPr lang="en-US" dirty="0" err="1"/>
            <a:t>Seppic</a:t>
          </a:r>
          <a:r>
            <a:rPr lang="en-US" dirty="0"/>
            <a:t> (19y)</a:t>
          </a:r>
        </a:p>
      </dgm:t>
    </dgm:pt>
    <dgm:pt modelId="{B965E253-566F-44E2-AC03-23F0343005B8}" type="sibTrans" cxnId="{F7A36440-8A99-4E2B-BC59-82D923D54451}">
      <dgm:prSet/>
      <dgm:spPr/>
      <dgm:t>
        <a:bodyPr/>
        <a:lstStyle/>
        <a:p>
          <a:endParaRPr lang="en-US"/>
        </a:p>
      </dgm:t>
    </dgm:pt>
    <dgm:pt modelId="{230143E6-BDEB-468D-90E1-7A4ABE1C61B2}" type="parTrans" cxnId="{F7A36440-8A99-4E2B-BC59-82D923D54451}">
      <dgm:prSet/>
      <dgm:spPr/>
      <dgm:t>
        <a:bodyPr/>
        <a:lstStyle/>
        <a:p>
          <a:endParaRPr lang="en-US"/>
        </a:p>
      </dgm:t>
    </dgm:pt>
    <dgm:pt modelId="{D6C720B4-67D4-4E50-97BF-A92497FBDEB3}">
      <dgm:prSet/>
      <dgm:spPr/>
      <dgm:t>
        <a:bodyPr/>
        <a:lstStyle/>
        <a:p>
          <a:r>
            <a:rPr lang="en-US" dirty="0"/>
            <a:t>CEO and President (2y 11m)</a:t>
          </a:r>
        </a:p>
      </dgm:t>
    </dgm:pt>
    <dgm:pt modelId="{AD4E16A5-0D64-48AD-9D0F-C5D1AC73B294}" type="parTrans" cxnId="{05172DBB-9670-48C9-AE23-40D03F48E0BB}">
      <dgm:prSet/>
      <dgm:spPr/>
      <dgm:t>
        <a:bodyPr/>
        <a:lstStyle/>
        <a:p>
          <a:endParaRPr lang="en-US"/>
        </a:p>
      </dgm:t>
    </dgm:pt>
    <dgm:pt modelId="{009AACFC-C71E-4CFD-9108-28E9DA45CD2C}" type="sibTrans" cxnId="{05172DBB-9670-48C9-AE23-40D03F48E0BB}">
      <dgm:prSet/>
      <dgm:spPr/>
      <dgm:t>
        <a:bodyPr/>
        <a:lstStyle/>
        <a:p>
          <a:endParaRPr lang="en-US"/>
        </a:p>
      </dgm:t>
    </dgm:pt>
    <dgm:pt modelId="{9C26F6B9-88A8-4D0B-A5CB-312887689F79}">
      <dgm:prSet/>
      <dgm:spPr/>
      <dgm:t>
        <a:bodyPr/>
        <a:lstStyle/>
        <a:p>
          <a:r>
            <a:rPr lang="en-US" dirty="0"/>
            <a:t>SERDEX (</a:t>
          </a:r>
          <a:r>
            <a:rPr lang="en-US" dirty="0" err="1"/>
            <a:t>Subsidary</a:t>
          </a:r>
          <a:r>
            <a:rPr lang="en-US" dirty="0"/>
            <a:t> of SEPPIC) General Manager(1y)</a:t>
          </a:r>
        </a:p>
      </dgm:t>
    </dgm:pt>
    <dgm:pt modelId="{E15D551F-0401-401E-9871-EEBD91B16804}" type="parTrans" cxnId="{123A3FC5-3A60-4313-B76A-77C21DA78C2E}">
      <dgm:prSet/>
      <dgm:spPr/>
      <dgm:t>
        <a:bodyPr/>
        <a:lstStyle/>
        <a:p>
          <a:endParaRPr lang="en-US"/>
        </a:p>
      </dgm:t>
    </dgm:pt>
    <dgm:pt modelId="{FF2FD610-05AC-4B72-8DB8-8E9D4E8C1361}" type="sibTrans" cxnId="{123A3FC5-3A60-4313-B76A-77C21DA78C2E}">
      <dgm:prSet/>
      <dgm:spPr/>
      <dgm:t>
        <a:bodyPr/>
        <a:lstStyle/>
        <a:p>
          <a:endParaRPr lang="en-US"/>
        </a:p>
      </dgm:t>
    </dgm:pt>
    <dgm:pt modelId="{3DBAAAF5-22A0-45CC-ADB2-8BF60749A82E}">
      <dgm:prSet/>
      <dgm:spPr/>
      <dgm:t>
        <a:bodyPr/>
        <a:lstStyle/>
        <a:p>
          <a:r>
            <a:rPr lang="en-US" dirty="0" err="1"/>
            <a:t>Biotechmarine</a:t>
          </a:r>
          <a:r>
            <a:rPr lang="en-US" dirty="0"/>
            <a:t> (</a:t>
          </a:r>
          <a:r>
            <a:rPr lang="en-US" dirty="0" err="1"/>
            <a:t>Subsidary</a:t>
          </a:r>
          <a:r>
            <a:rPr lang="en-US" dirty="0"/>
            <a:t> of </a:t>
          </a:r>
          <a:r>
            <a:rPr lang="en-US" dirty="0" err="1"/>
            <a:t>Seppic</a:t>
          </a:r>
          <a:r>
            <a:rPr lang="en-US" dirty="0"/>
            <a:t>) General Manager(4y 6m)</a:t>
          </a:r>
        </a:p>
      </dgm:t>
    </dgm:pt>
    <dgm:pt modelId="{3278C6A4-1C9C-4543-9361-2EE6BABC2902}" type="parTrans" cxnId="{D3BC7700-F8B0-4DC6-BF8D-2D5EC59E6529}">
      <dgm:prSet/>
      <dgm:spPr/>
      <dgm:t>
        <a:bodyPr/>
        <a:lstStyle/>
        <a:p>
          <a:endParaRPr lang="en-US"/>
        </a:p>
      </dgm:t>
    </dgm:pt>
    <dgm:pt modelId="{124FD4D0-1CE9-4F0C-B716-0094A9C9D0DB}" type="sibTrans" cxnId="{D3BC7700-F8B0-4DC6-BF8D-2D5EC59E6529}">
      <dgm:prSet/>
      <dgm:spPr/>
      <dgm:t>
        <a:bodyPr/>
        <a:lstStyle/>
        <a:p>
          <a:endParaRPr lang="en-US"/>
        </a:p>
      </dgm:t>
    </dgm:pt>
    <dgm:pt modelId="{8ED628DE-3F9B-41B8-B57F-1BD91848E391}" type="pres">
      <dgm:prSet presAssocID="{5BECFC9A-E9D7-4295-8802-303DA093076E}" presName="linear" presStyleCnt="0">
        <dgm:presLayoutVars>
          <dgm:dir/>
          <dgm:animLvl val="lvl"/>
          <dgm:resizeHandles val="exact"/>
        </dgm:presLayoutVars>
      </dgm:prSet>
      <dgm:spPr/>
    </dgm:pt>
    <dgm:pt modelId="{CF919C91-26CA-4AAD-B886-4D9BD8B7423F}" type="pres">
      <dgm:prSet presAssocID="{3A1EEDC1-F622-4C1A-A6AA-F483DB8250B2}" presName="parentLin" presStyleCnt="0"/>
      <dgm:spPr/>
    </dgm:pt>
    <dgm:pt modelId="{EA1D9B8C-BFD9-4E89-8982-79E877A5573F}" type="pres">
      <dgm:prSet presAssocID="{3A1EEDC1-F622-4C1A-A6AA-F483DB8250B2}" presName="parentLeftMargin" presStyleLbl="node1" presStyleIdx="0" presStyleCnt="2"/>
      <dgm:spPr/>
    </dgm:pt>
    <dgm:pt modelId="{5B26B7FD-5C48-4F93-9BD8-C10D3FA60546}" type="pres">
      <dgm:prSet presAssocID="{3A1EEDC1-F622-4C1A-A6AA-F483DB8250B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7E2F54-F394-4A99-95A5-49E05F4143A2}" type="pres">
      <dgm:prSet presAssocID="{3A1EEDC1-F622-4C1A-A6AA-F483DB8250B2}" presName="negativeSpace" presStyleCnt="0"/>
      <dgm:spPr/>
    </dgm:pt>
    <dgm:pt modelId="{036C8DAE-F3F5-49F5-97B4-35D09F721573}" type="pres">
      <dgm:prSet presAssocID="{3A1EEDC1-F622-4C1A-A6AA-F483DB8250B2}" presName="childText" presStyleLbl="conFgAcc1" presStyleIdx="0" presStyleCnt="2">
        <dgm:presLayoutVars>
          <dgm:bulletEnabled val="1"/>
        </dgm:presLayoutVars>
      </dgm:prSet>
      <dgm:spPr/>
    </dgm:pt>
    <dgm:pt modelId="{48CE88F4-A8CE-45D0-8F07-8A475B8BBAF4}" type="pres">
      <dgm:prSet presAssocID="{33C202C5-D7ED-43C3-B2C1-949E7E5468EF}" presName="spaceBetweenRectangles" presStyleCnt="0"/>
      <dgm:spPr/>
    </dgm:pt>
    <dgm:pt modelId="{511A28FC-9BC4-461F-9380-092CA6151A52}" type="pres">
      <dgm:prSet presAssocID="{D4CF15FA-3B18-4B8B-AB09-11D59BA01A0D}" presName="parentLin" presStyleCnt="0"/>
      <dgm:spPr/>
    </dgm:pt>
    <dgm:pt modelId="{2DCC015D-AE05-4452-946B-8931516DC7F8}" type="pres">
      <dgm:prSet presAssocID="{D4CF15FA-3B18-4B8B-AB09-11D59BA01A0D}" presName="parentLeftMargin" presStyleLbl="node1" presStyleIdx="0" presStyleCnt="2"/>
      <dgm:spPr/>
    </dgm:pt>
    <dgm:pt modelId="{AB19BC66-71B0-424B-B9FE-C2BAC426BCBC}" type="pres">
      <dgm:prSet presAssocID="{D4CF15FA-3B18-4B8B-AB09-11D59BA01A0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A005CA-A46A-4CA0-A17A-867F0FDF6011}" type="pres">
      <dgm:prSet presAssocID="{D4CF15FA-3B18-4B8B-AB09-11D59BA01A0D}" presName="negativeSpace" presStyleCnt="0"/>
      <dgm:spPr/>
    </dgm:pt>
    <dgm:pt modelId="{36C830AA-3714-413E-B938-9D56B6B7D7E2}" type="pres">
      <dgm:prSet presAssocID="{D4CF15FA-3B18-4B8B-AB09-11D59BA01A0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3BC7700-F8B0-4DC6-BF8D-2D5EC59E6529}" srcId="{C47263B9-756B-4A77-9D7A-A75A290B97A9}" destId="{3DBAAAF5-22A0-45CC-ADB2-8BF60749A82E}" srcOrd="2" destOrd="0" parTransId="{3278C6A4-1C9C-4543-9361-2EE6BABC2902}" sibTransId="{124FD4D0-1CE9-4F0C-B716-0094A9C9D0DB}"/>
    <dgm:cxn modelId="{7E0E0001-3DBC-4505-9C1B-E17EBC2D430B}" srcId="{D4CF15FA-3B18-4B8B-AB09-11D59BA01A0D}" destId="{6D86604A-4B02-4383-8326-9E60F2E33F03}" srcOrd="0" destOrd="0" parTransId="{7F416896-4E5C-4951-BCFE-6245DE5C6295}" sibTransId="{5ADA22E3-B096-4163-B9AC-605AE9D2E058}"/>
    <dgm:cxn modelId="{71D98C1C-9349-44AB-A120-6206C97347CC}" type="presOf" srcId="{3A1EEDC1-F622-4C1A-A6AA-F483DB8250B2}" destId="{EA1D9B8C-BFD9-4E89-8982-79E877A5573F}" srcOrd="0" destOrd="0" presId="urn:microsoft.com/office/officeart/2005/8/layout/list1"/>
    <dgm:cxn modelId="{B6697D29-C802-45AB-9440-7F8FCD34132F}" type="presOf" srcId="{D6C720B4-67D4-4E50-97BF-A92497FBDEB3}" destId="{036C8DAE-F3F5-49F5-97B4-35D09F721573}" srcOrd="0" destOrd="1" presId="urn:microsoft.com/office/officeart/2005/8/layout/list1"/>
    <dgm:cxn modelId="{1BD1B936-91A5-4081-9E72-1B32D1888E8C}" type="presOf" srcId="{3DBAAAF5-22A0-45CC-ADB2-8BF60749A82E}" destId="{036C8DAE-F3F5-49F5-97B4-35D09F721573}" srcOrd="0" destOrd="3" presId="urn:microsoft.com/office/officeart/2005/8/layout/list1"/>
    <dgm:cxn modelId="{1710A13A-EF3F-4497-9E84-504DEEA5F00C}" srcId="{5BECFC9A-E9D7-4295-8802-303DA093076E}" destId="{3A1EEDC1-F622-4C1A-A6AA-F483DB8250B2}" srcOrd="0" destOrd="0" parTransId="{727B056C-96C7-4360-B9EF-757B40A43F9C}" sibTransId="{33C202C5-D7ED-43C3-B2C1-949E7E5468EF}"/>
    <dgm:cxn modelId="{F7A36440-8A99-4E2B-BC59-82D923D54451}" srcId="{3A1EEDC1-F622-4C1A-A6AA-F483DB8250B2}" destId="{C47263B9-756B-4A77-9D7A-A75A290B97A9}" srcOrd="0" destOrd="0" parTransId="{230143E6-BDEB-468D-90E1-7A4ABE1C61B2}" sibTransId="{B965E253-566F-44E2-AC03-23F0343005B8}"/>
    <dgm:cxn modelId="{A39D015C-0F8A-4B45-BEE6-3BBB550719F8}" type="presOf" srcId="{6D86604A-4B02-4383-8326-9E60F2E33F03}" destId="{36C830AA-3714-413E-B938-9D56B6B7D7E2}" srcOrd="0" destOrd="0" presId="urn:microsoft.com/office/officeart/2005/8/layout/list1"/>
    <dgm:cxn modelId="{788A3866-EC53-4EBE-B1EC-908E1D2CF90B}" type="presOf" srcId="{3A1EEDC1-F622-4C1A-A6AA-F483DB8250B2}" destId="{5B26B7FD-5C48-4F93-9BD8-C10D3FA60546}" srcOrd="1" destOrd="0" presId="urn:microsoft.com/office/officeart/2005/8/layout/list1"/>
    <dgm:cxn modelId="{123CCA67-DF60-4DC9-8CCA-39AA66543D56}" type="presOf" srcId="{5BECFC9A-E9D7-4295-8802-303DA093076E}" destId="{8ED628DE-3F9B-41B8-B57F-1BD91848E391}" srcOrd="0" destOrd="0" presId="urn:microsoft.com/office/officeart/2005/8/layout/list1"/>
    <dgm:cxn modelId="{2D101F68-C92A-4B50-B34A-C54B49DA15FE}" srcId="{5BECFC9A-E9D7-4295-8802-303DA093076E}" destId="{D4CF15FA-3B18-4B8B-AB09-11D59BA01A0D}" srcOrd="1" destOrd="0" parTransId="{979077E9-DD0F-4EF6-8C99-E802D1A206D3}" sibTransId="{6FFDCADF-95F8-4491-9E31-8B9CD1CB3610}"/>
    <dgm:cxn modelId="{CF6D9590-C5E4-4DD4-B6DA-564C2D9282FD}" type="presOf" srcId="{C47263B9-756B-4A77-9D7A-A75A290B97A9}" destId="{036C8DAE-F3F5-49F5-97B4-35D09F721573}" srcOrd="0" destOrd="0" presId="urn:microsoft.com/office/officeart/2005/8/layout/list1"/>
    <dgm:cxn modelId="{05172DBB-9670-48C9-AE23-40D03F48E0BB}" srcId="{C47263B9-756B-4A77-9D7A-A75A290B97A9}" destId="{D6C720B4-67D4-4E50-97BF-A92497FBDEB3}" srcOrd="0" destOrd="0" parTransId="{AD4E16A5-0D64-48AD-9D0F-C5D1AC73B294}" sibTransId="{009AACFC-C71E-4CFD-9108-28E9DA45CD2C}"/>
    <dgm:cxn modelId="{08ED06BC-85E6-42A5-BA7C-39CE8679AA12}" type="presOf" srcId="{D4CF15FA-3B18-4B8B-AB09-11D59BA01A0D}" destId="{AB19BC66-71B0-424B-B9FE-C2BAC426BCBC}" srcOrd="1" destOrd="0" presId="urn:microsoft.com/office/officeart/2005/8/layout/list1"/>
    <dgm:cxn modelId="{123A3FC5-3A60-4313-B76A-77C21DA78C2E}" srcId="{C47263B9-756B-4A77-9D7A-A75A290B97A9}" destId="{9C26F6B9-88A8-4D0B-A5CB-312887689F79}" srcOrd="1" destOrd="0" parTransId="{E15D551F-0401-401E-9871-EEBD91B16804}" sibTransId="{FF2FD610-05AC-4B72-8DB8-8E9D4E8C1361}"/>
    <dgm:cxn modelId="{517300D2-E580-4B3E-AAB4-27820D5A12D6}" type="presOf" srcId="{D4CF15FA-3B18-4B8B-AB09-11D59BA01A0D}" destId="{2DCC015D-AE05-4452-946B-8931516DC7F8}" srcOrd="0" destOrd="0" presId="urn:microsoft.com/office/officeart/2005/8/layout/list1"/>
    <dgm:cxn modelId="{03D0AEEC-3C70-4A77-B295-52D2A32A258D}" type="presOf" srcId="{9C26F6B9-88A8-4D0B-A5CB-312887689F79}" destId="{036C8DAE-F3F5-49F5-97B4-35D09F721573}" srcOrd="0" destOrd="2" presId="urn:microsoft.com/office/officeart/2005/8/layout/list1"/>
    <dgm:cxn modelId="{A1E6999D-0613-4702-BC07-B492EF3BE251}" type="presParOf" srcId="{8ED628DE-3F9B-41B8-B57F-1BD91848E391}" destId="{CF919C91-26CA-4AAD-B886-4D9BD8B7423F}" srcOrd="0" destOrd="0" presId="urn:microsoft.com/office/officeart/2005/8/layout/list1"/>
    <dgm:cxn modelId="{64C683DA-F761-4204-BD7C-BFC7A15D68EC}" type="presParOf" srcId="{CF919C91-26CA-4AAD-B886-4D9BD8B7423F}" destId="{EA1D9B8C-BFD9-4E89-8982-79E877A5573F}" srcOrd="0" destOrd="0" presId="urn:microsoft.com/office/officeart/2005/8/layout/list1"/>
    <dgm:cxn modelId="{856684CA-33B3-4BCD-A5E2-21DE25FFE7D1}" type="presParOf" srcId="{CF919C91-26CA-4AAD-B886-4D9BD8B7423F}" destId="{5B26B7FD-5C48-4F93-9BD8-C10D3FA60546}" srcOrd="1" destOrd="0" presId="urn:microsoft.com/office/officeart/2005/8/layout/list1"/>
    <dgm:cxn modelId="{932786DE-2B77-4453-980B-1046611E2680}" type="presParOf" srcId="{8ED628DE-3F9B-41B8-B57F-1BD91848E391}" destId="{F57E2F54-F394-4A99-95A5-49E05F4143A2}" srcOrd="1" destOrd="0" presId="urn:microsoft.com/office/officeart/2005/8/layout/list1"/>
    <dgm:cxn modelId="{EADA6A02-4B4F-4E62-A8F3-7B42EAA119DE}" type="presParOf" srcId="{8ED628DE-3F9B-41B8-B57F-1BD91848E391}" destId="{036C8DAE-F3F5-49F5-97B4-35D09F721573}" srcOrd="2" destOrd="0" presId="urn:microsoft.com/office/officeart/2005/8/layout/list1"/>
    <dgm:cxn modelId="{25714718-A0DC-4A1B-B785-E2FC3F1A0E90}" type="presParOf" srcId="{8ED628DE-3F9B-41B8-B57F-1BD91848E391}" destId="{48CE88F4-A8CE-45D0-8F07-8A475B8BBAF4}" srcOrd="3" destOrd="0" presId="urn:microsoft.com/office/officeart/2005/8/layout/list1"/>
    <dgm:cxn modelId="{7B0F3E41-2430-4EB3-B789-547B401742D2}" type="presParOf" srcId="{8ED628DE-3F9B-41B8-B57F-1BD91848E391}" destId="{511A28FC-9BC4-461F-9380-092CA6151A52}" srcOrd="4" destOrd="0" presId="urn:microsoft.com/office/officeart/2005/8/layout/list1"/>
    <dgm:cxn modelId="{C0872EBF-005A-405F-A603-C851DBC2462E}" type="presParOf" srcId="{511A28FC-9BC4-461F-9380-092CA6151A52}" destId="{2DCC015D-AE05-4452-946B-8931516DC7F8}" srcOrd="0" destOrd="0" presId="urn:microsoft.com/office/officeart/2005/8/layout/list1"/>
    <dgm:cxn modelId="{5BB25EA5-82CA-41F2-9E54-00F23C5A8797}" type="presParOf" srcId="{511A28FC-9BC4-461F-9380-092CA6151A52}" destId="{AB19BC66-71B0-424B-B9FE-C2BAC426BCBC}" srcOrd="1" destOrd="0" presId="urn:microsoft.com/office/officeart/2005/8/layout/list1"/>
    <dgm:cxn modelId="{8762601F-E8F2-4EA0-B0D7-A8C6D3C66AA1}" type="presParOf" srcId="{8ED628DE-3F9B-41B8-B57F-1BD91848E391}" destId="{A6A005CA-A46A-4CA0-A17A-867F0FDF6011}" srcOrd="5" destOrd="0" presId="urn:microsoft.com/office/officeart/2005/8/layout/list1"/>
    <dgm:cxn modelId="{712CE46C-93E8-4C6F-AB37-6B03F99BE584}" type="presParOf" srcId="{8ED628DE-3F9B-41B8-B57F-1BD91848E391}" destId="{36C830AA-3714-413E-B938-9D56B6B7D7E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ECFC9A-E9D7-4295-8802-303DA093076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A1EEDC1-F622-4C1A-A6AA-F483DB8250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Work Experience</a:t>
          </a:r>
        </a:p>
      </dgm:t>
    </dgm:pt>
    <dgm:pt modelId="{727B056C-96C7-4360-B9EF-757B40A43F9C}" type="parTrans" cxnId="{1710A13A-EF3F-4497-9E84-504DEEA5F00C}">
      <dgm:prSet/>
      <dgm:spPr/>
      <dgm:t>
        <a:bodyPr/>
        <a:lstStyle/>
        <a:p>
          <a:endParaRPr lang="en-US"/>
        </a:p>
      </dgm:t>
    </dgm:pt>
    <dgm:pt modelId="{33C202C5-D7ED-43C3-B2C1-949E7E5468EF}" type="sibTrans" cxnId="{1710A13A-EF3F-4497-9E84-504DEEA5F00C}">
      <dgm:prSet/>
      <dgm:spPr/>
      <dgm:t>
        <a:bodyPr/>
        <a:lstStyle/>
        <a:p>
          <a:endParaRPr lang="en-US"/>
        </a:p>
      </dgm:t>
    </dgm:pt>
    <dgm:pt modelId="{D4CF15FA-3B18-4B8B-AB09-11D59BA01A0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Education</a:t>
          </a:r>
        </a:p>
      </dgm:t>
    </dgm:pt>
    <dgm:pt modelId="{979077E9-DD0F-4EF6-8C99-E802D1A206D3}" type="parTrans" cxnId="{2D101F68-C92A-4B50-B34A-C54B49DA15FE}">
      <dgm:prSet/>
      <dgm:spPr/>
      <dgm:t>
        <a:bodyPr/>
        <a:lstStyle/>
        <a:p>
          <a:endParaRPr lang="en-US"/>
        </a:p>
      </dgm:t>
    </dgm:pt>
    <dgm:pt modelId="{6FFDCADF-95F8-4491-9E31-8B9CD1CB3610}" type="sibTrans" cxnId="{2D101F68-C92A-4B50-B34A-C54B49DA15FE}">
      <dgm:prSet/>
      <dgm:spPr/>
      <dgm:t>
        <a:bodyPr/>
        <a:lstStyle/>
        <a:p>
          <a:endParaRPr lang="en-US"/>
        </a:p>
      </dgm:t>
    </dgm:pt>
    <dgm:pt modelId="{6D86604A-4B02-4383-8326-9E60F2E33F03}">
      <dgm:prSet custT="1"/>
      <dgm:spPr/>
      <dgm:t>
        <a:bodyPr/>
        <a:lstStyle/>
        <a:p>
          <a:r>
            <a:rPr lang="en-US" sz="1800" dirty="0"/>
            <a:t>CPE Lyon</a:t>
          </a:r>
          <a:br>
            <a:rPr lang="en-US" sz="1800" dirty="0"/>
          </a:br>
          <a:r>
            <a:rPr lang="en-US" sz="1800" dirty="0"/>
            <a:t>Formation</a:t>
          </a:r>
        </a:p>
      </dgm:t>
    </dgm:pt>
    <dgm:pt modelId="{7F416896-4E5C-4951-BCFE-6245DE5C6295}" type="parTrans" cxnId="{7E0E0001-3DBC-4505-9C1B-E17EBC2D430B}">
      <dgm:prSet/>
      <dgm:spPr/>
      <dgm:t>
        <a:bodyPr/>
        <a:lstStyle/>
        <a:p>
          <a:endParaRPr lang="en-US"/>
        </a:p>
      </dgm:t>
    </dgm:pt>
    <dgm:pt modelId="{5ADA22E3-B096-4163-B9AC-605AE9D2E058}" type="sibTrans" cxnId="{7E0E0001-3DBC-4505-9C1B-E17EBC2D430B}">
      <dgm:prSet/>
      <dgm:spPr/>
      <dgm:t>
        <a:bodyPr/>
        <a:lstStyle/>
        <a:p>
          <a:endParaRPr lang="en-US"/>
        </a:p>
      </dgm:t>
    </dgm:pt>
    <dgm:pt modelId="{C47263B9-756B-4A77-9D7A-A75A290B97A9}">
      <dgm:prSet/>
      <dgm:spPr/>
      <dgm:t>
        <a:bodyPr/>
        <a:lstStyle/>
        <a:p>
          <a:r>
            <a:rPr lang="en-US" dirty="0"/>
            <a:t>SEPPIC (9 years)</a:t>
          </a:r>
        </a:p>
      </dgm:t>
    </dgm:pt>
    <dgm:pt modelId="{B965E253-566F-44E2-AC03-23F0343005B8}" type="sibTrans" cxnId="{F7A36440-8A99-4E2B-BC59-82D923D54451}">
      <dgm:prSet/>
      <dgm:spPr/>
      <dgm:t>
        <a:bodyPr/>
        <a:lstStyle/>
        <a:p>
          <a:endParaRPr lang="en-US"/>
        </a:p>
      </dgm:t>
    </dgm:pt>
    <dgm:pt modelId="{230143E6-BDEB-468D-90E1-7A4ABE1C61B2}" type="parTrans" cxnId="{F7A36440-8A99-4E2B-BC59-82D923D54451}">
      <dgm:prSet/>
      <dgm:spPr/>
      <dgm:t>
        <a:bodyPr/>
        <a:lstStyle/>
        <a:p>
          <a:endParaRPr lang="en-US"/>
        </a:p>
      </dgm:t>
    </dgm:pt>
    <dgm:pt modelId="{88D59366-0E1F-4E5A-83EE-FF6D8AC8658E}">
      <dgm:prSet/>
      <dgm:spPr/>
      <dgm:t>
        <a:bodyPr/>
        <a:lstStyle/>
        <a:p>
          <a:r>
            <a:rPr lang="en-US" dirty="0"/>
            <a:t>Strategic Projects Manager (1 y 2m)</a:t>
          </a:r>
        </a:p>
      </dgm:t>
    </dgm:pt>
    <dgm:pt modelId="{505A3045-E0D0-4524-A379-04B58CDF90DF}" type="parTrans" cxnId="{E51D29EF-DC97-45E5-BA7C-4CF1BAB85233}">
      <dgm:prSet/>
      <dgm:spPr/>
      <dgm:t>
        <a:bodyPr/>
        <a:lstStyle/>
        <a:p>
          <a:endParaRPr lang="en-US"/>
        </a:p>
      </dgm:t>
    </dgm:pt>
    <dgm:pt modelId="{AA6FB7FE-785F-4936-A0A0-A16AD49CC016}" type="sibTrans" cxnId="{E51D29EF-DC97-45E5-BA7C-4CF1BAB85233}">
      <dgm:prSet/>
      <dgm:spPr/>
      <dgm:t>
        <a:bodyPr/>
        <a:lstStyle/>
        <a:p>
          <a:endParaRPr lang="en-US"/>
        </a:p>
      </dgm:t>
    </dgm:pt>
    <dgm:pt modelId="{EF8CE0EE-8991-421D-97B2-7C37E440DE8F}">
      <dgm:prSet/>
      <dgm:spPr/>
      <dgm:t>
        <a:bodyPr/>
        <a:lstStyle/>
        <a:p>
          <a:r>
            <a:rPr lang="en-US" dirty="0"/>
            <a:t>Product Development Project Manager (7 y 11m)</a:t>
          </a:r>
        </a:p>
      </dgm:t>
    </dgm:pt>
    <dgm:pt modelId="{8E848A16-7C9D-4945-9700-14DD189C9A10}" type="parTrans" cxnId="{055BF0B6-D8D7-46FB-9877-3D5ED24F7315}">
      <dgm:prSet/>
      <dgm:spPr/>
      <dgm:t>
        <a:bodyPr/>
        <a:lstStyle/>
        <a:p>
          <a:endParaRPr lang="en-US"/>
        </a:p>
      </dgm:t>
    </dgm:pt>
    <dgm:pt modelId="{75DFC5F8-B162-4B89-A3E4-273AAED1EDE0}" type="sibTrans" cxnId="{055BF0B6-D8D7-46FB-9877-3D5ED24F7315}">
      <dgm:prSet/>
      <dgm:spPr/>
      <dgm:t>
        <a:bodyPr/>
        <a:lstStyle/>
        <a:p>
          <a:endParaRPr lang="en-US"/>
        </a:p>
      </dgm:t>
    </dgm:pt>
    <dgm:pt modelId="{A4A6DD63-9366-48D5-BA5C-BD88A9D9E10F}">
      <dgm:prSet/>
      <dgm:spPr/>
      <dgm:t>
        <a:bodyPr/>
        <a:lstStyle/>
        <a:p>
          <a:r>
            <a:rPr lang="en-US" dirty="0"/>
            <a:t>Liquid Air</a:t>
          </a:r>
        </a:p>
      </dgm:t>
    </dgm:pt>
    <dgm:pt modelId="{510636BE-9986-45B3-82F9-D6E7B2F499D2}" type="parTrans" cxnId="{B5E86B45-036A-4CE5-BE86-6FBA92E47BA3}">
      <dgm:prSet/>
      <dgm:spPr/>
      <dgm:t>
        <a:bodyPr/>
        <a:lstStyle/>
        <a:p>
          <a:endParaRPr lang="en-US"/>
        </a:p>
      </dgm:t>
    </dgm:pt>
    <dgm:pt modelId="{D088E073-C5DD-4CF3-99B2-D1BE952E516D}" type="sibTrans" cxnId="{B5E86B45-036A-4CE5-BE86-6FBA92E47BA3}">
      <dgm:prSet/>
      <dgm:spPr/>
      <dgm:t>
        <a:bodyPr/>
        <a:lstStyle/>
        <a:p>
          <a:endParaRPr lang="en-US"/>
        </a:p>
      </dgm:t>
    </dgm:pt>
    <dgm:pt modelId="{5D4D61F1-CA3C-421E-888D-C3111D0F22E0}">
      <dgm:prSet/>
      <dgm:spPr/>
      <dgm:t>
        <a:bodyPr/>
        <a:lstStyle/>
        <a:p>
          <a:r>
            <a:rPr lang="en-US" dirty="0"/>
            <a:t>R&amp;D Project Coordinator (3Y 10 m)</a:t>
          </a:r>
        </a:p>
      </dgm:t>
    </dgm:pt>
    <dgm:pt modelId="{97012A81-3984-4AF3-B6B4-79449D2C7C1D}" type="parTrans" cxnId="{5B08B76D-B788-4670-81A7-A5FFBC2A59F3}">
      <dgm:prSet/>
      <dgm:spPr/>
      <dgm:t>
        <a:bodyPr/>
        <a:lstStyle/>
        <a:p>
          <a:endParaRPr lang="en-US"/>
        </a:p>
      </dgm:t>
    </dgm:pt>
    <dgm:pt modelId="{A1587F18-4007-4DEC-80FE-6C388E5FCB51}" type="sibTrans" cxnId="{5B08B76D-B788-4670-81A7-A5FFBC2A59F3}">
      <dgm:prSet/>
      <dgm:spPr/>
      <dgm:t>
        <a:bodyPr/>
        <a:lstStyle/>
        <a:p>
          <a:endParaRPr lang="en-US"/>
        </a:p>
      </dgm:t>
    </dgm:pt>
    <dgm:pt modelId="{F9F053BE-DEAB-47EF-A8D9-B5945629A0AD}">
      <dgm:prSet custT="1"/>
      <dgm:spPr/>
      <dgm:t>
        <a:bodyPr/>
        <a:lstStyle/>
        <a:p>
          <a:r>
            <a:rPr lang="en-US" sz="1800" dirty="0"/>
            <a:t>University of Bordeaux</a:t>
          </a:r>
          <a:br>
            <a:rPr lang="en-US" sz="1800" dirty="0"/>
          </a:br>
          <a:r>
            <a:rPr lang="en-US" sz="1800" dirty="0"/>
            <a:t>PhD </a:t>
          </a:r>
          <a:r>
            <a:rPr lang="en-US" sz="1800" dirty="0" err="1"/>
            <a:t>Chimie</a:t>
          </a:r>
          <a:endParaRPr lang="en-US" sz="1800" dirty="0"/>
        </a:p>
      </dgm:t>
    </dgm:pt>
    <dgm:pt modelId="{EC2ABE8C-8F65-413C-AE35-AC281251BF12}" type="parTrans" cxnId="{FCE642A0-0AC1-46D9-9E52-68D4BCBC0CC5}">
      <dgm:prSet/>
      <dgm:spPr/>
      <dgm:t>
        <a:bodyPr/>
        <a:lstStyle/>
        <a:p>
          <a:endParaRPr lang="en-US"/>
        </a:p>
      </dgm:t>
    </dgm:pt>
    <dgm:pt modelId="{E23E45DD-AE84-4D2A-B098-1F7F49511218}" type="sibTrans" cxnId="{FCE642A0-0AC1-46D9-9E52-68D4BCBC0CC5}">
      <dgm:prSet/>
      <dgm:spPr/>
      <dgm:t>
        <a:bodyPr/>
        <a:lstStyle/>
        <a:p>
          <a:endParaRPr lang="en-US"/>
        </a:p>
      </dgm:t>
    </dgm:pt>
    <dgm:pt modelId="{54214CA9-2955-440E-8CCF-EE882C48B694}">
      <dgm:prSet custT="1"/>
      <dgm:spPr/>
      <dgm:t>
        <a:bodyPr/>
        <a:lstStyle/>
        <a:p>
          <a:r>
            <a:rPr lang="en-US" sz="1800" dirty="0"/>
            <a:t>Claude Bernard Lyon 1 </a:t>
          </a:r>
        </a:p>
      </dgm:t>
    </dgm:pt>
    <dgm:pt modelId="{F2A1AB80-3654-450C-8BBE-F4575BFE59D6}" type="parTrans" cxnId="{76F67FDC-8DD3-4F77-A8A4-A61E671121F6}">
      <dgm:prSet/>
      <dgm:spPr/>
      <dgm:t>
        <a:bodyPr/>
        <a:lstStyle/>
        <a:p>
          <a:endParaRPr lang="en-US"/>
        </a:p>
      </dgm:t>
    </dgm:pt>
    <dgm:pt modelId="{06E3119C-AD9D-4791-89A9-C6A9C063120F}" type="sibTrans" cxnId="{76F67FDC-8DD3-4F77-A8A4-A61E671121F6}">
      <dgm:prSet/>
      <dgm:spPr/>
      <dgm:t>
        <a:bodyPr/>
        <a:lstStyle/>
        <a:p>
          <a:endParaRPr lang="en-US"/>
        </a:p>
      </dgm:t>
    </dgm:pt>
    <dgm:pt modelId="{32DA80F5-AF75-4376-8940-FEF29051093D}">
      <dgm:prSet custT="1"/>
      <dgm:spPr/>
      <dgm:t>
        <a:bodyPr/>
        <a:lstStyle/>
        <a:p>
          <a:r>
            <a:rPr lang="en-US" sz="1800" dirty="0"/>
            <a:t>Masters; Chemistry</a:t>
          </a:r>
        </a:p>
      </dgm:t>
    </dgm:pt>
    <dgm:pt modelId="{CC5B367F-92E7-4266-ACA4-B741A1FA89F6}" type="parTrans" cxnId="{3216335A-5CAD-49EE-9FE4-BEC05848C41A}">
      <dgm:prSet/>
      <dgm:spPr/>
      <dgm:t>
        <a:bodyPr/>
        <a:lstStyle/>
        <a:p>
          <a:endParaRPr lang="en-US"/>
        </a:p>
      </dgm:t>
    </dgm:pt>
    <dgm:pt modelId="{C7091F64-0679-46D8-BD44-AE0F08E93090}" type="sibTrans" cxnId="{3216335A-5CAD-49EE-9FE4-BEC05848C41A}">
      <dgm:prSet/>
      <dgm:spPr/>
      <dgm:t>
        <a:bodyPr/>
        <a:lstStyle/>
        <a:p>
          <a:endParaRPr lang="en-US"/>
        </a:p>
      </dgm:t>
    </dgm:pt>
    <dgm:pt modelId="{8ED628DE-3F9B-41B8-B57F-1BD91848E391}" type="pres">
      <dgm:prSet presAssocID="{5BECFC9A-E9D7-4295-8802-303DA093076E}" presName="linear" presStyleCnt="0">
        <dgm:presLayoutVars>
          <dgm:dir/>
          <dgm:animLvl val="lvl"/>
          <dgm:resizeHandles val="exact"/>
        </dgm:presLayoutVars>
      </dgm:prSet>
      <dgm:spPr/>
    </dgm:pt>
    <dgm:pt modelId="{CF919C91-26CA-4AAD-B886-4D9BD8B7423F}" type="pres">
      <dgm:prSet presAssocID="{3A1EEDC1-F622-4C1A-A6AA-F483DB8250B2}" presName="parentLin" presStyleCnt="0"/>
      <dgm:spPr/>
    </dgm:pt>
    <dgm:pt modelId="{EA1D9B8C-BFD9-4E89-8982-79E877A5573F}" type="pres">
      <dgm:prSet presAssocID="{3A1EEDC1-F622-4C1A-A6AA-F483DB8250B2}" presName="parentLeftMargin" presStyleLbl="node1" presStyleIdx="0" presStyleCnt="2"/>
      <dgm:spPr/>
    </dgm:pt>
    <dgm:pt modelId="{5B26B7FD-5C48-4F93-9BD8-C10D3FA60546}" type="pres">
      <dgm:prSet presAssocID="{3A1EEDC1-F622-4C1A-A6AA-F483DB8250B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7E2F54-F394-4A99-95A5-49E05F4143A2}" type="pres">
      <dgm:prSet presAssocID="{3A1EEDC1-F622-4C1A-A6AA-F483DB8250B2}" presName="negativeSpace" presStyleCnt="0"/>
      <dgm:spPr/>
    </dgm:pt>
    <dgm:pt modelId="{036C8DAE-F3F5-49F5-97B4-35D09F721573}" type="pres">
      <dgm:prSet presAssocID="{3A1EEDC1-F622-4C1A-A6AA-F483DB8250B2}" presName="childText" presStyleLbl="conFgAcc1" presStyleIdx="0" presStyleCnt="2">
        <dgm:presLayoutVars>
          <dgm:bulletEnabled val="1"/>
        </dgm:presLayoutVars>
      </dgm:prSet>
      <dgm:spPr/>
    </dgm:pt>
    <dgm:pt modelId="{48CE88F4-A8CE-45D0-8F07-8A475B8BBAF4}" type="pres">
      <dgm:prSet presAssocID="{33C202C5-D7ED-43C3-B2C1-949E7E5468EF}" presName="spaceBetweenRectangles" presStyleCnt="0"/>
      <dgm:spPr/>
    </dgm:pt>
    <dgm:pt modelId="{511A28FC-9BC4-461F-9380-092CA6151A52}" type="pres">
      <dgm:prSet presAssocID="{D4CF15FA-3B18-4B8B-AB09-11D59BA01A0D}" presName="parentLin" presStyleCnt="0"/>
      <dgm:spPr/>
    </dgm:pt>
    <dgm:pt modelId="{2DCC015D-AE05-4452-946B-8931516DC7F8}" type="pres">
      <dgm:prSet presAssocID="{D4CF15FA-3B18-4B8B-AB09-11D59BA01A0D}" presName="parentLeftMargin" presStyleLbl="node1" presStyleIdx="0" presStyleCnt="2"/>
      <dgm:spPr/>
    </dgm:pt>
    <dgm:pt modelId="{AB19BC66-71B0-424B-B9FE-C2BAC426BCBC}" type="pres">
      <dgm:prSet presAssocID="{D4CF15FA-3B18-4B8B-AB09-11D59BA01A0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A005CA-A46A-4CA0-A17A-867F0FDF6011}" type="pres">
      <dgm:prSet presAssocID="{D4CF15FA-3B18-4B8B-AB09-11D59BA01A0D}" presName="negativeSpace" presStyleCnt="0"/>
      <dgm:spPr/>
    </dgm:pt>
    <dgm:pt modelId="{36C830AA-3714-413E-B938-9D56B6B7D7E2}" type="pres">
      <dgm:prSet presAssocID="{D4CF15FA-3B18-4B8B-AB09-11D59BA01A0D}" presName="childText" presStyleLbl="conFgAcc1" presStyleIdx="1" presStyleCnt="2" custLinFactNeighborX="243" custLinFactNeighborY="-6003">
        <dgm:presLayoutVars>
          <dgm:bulletEnabled val="1"/>
        </dgm:presLayoutVars>
      </dgm:prSet>
      <dgm:spPr/>
    </dgm:pt>
  </dgm:ptLst>
  <dgm:cxnLst>
    <dgm:cxn modelId="{7E0E0001-3DBC-4505-9C1B-E17EBC2D430B}" srcId="{D4CF15FA-3B18-4B8B-AB09-11D59BA01A0D}" destId="{6D86604A-4B02-4383-8326-9E60F2E33F03}" srcOrd="0" destOrd="0" parTransId="{7F416896-4E5C-4951-BCFE-6245DE5C6295}" sibTransId="{5ADA22E3-B096-4163-B9AC-605AE9D2E058}"/>
    <dgm:cxn modelId="{71D98C1C-9349-44AB-A120-6206C97347CC}" type="presOf" srcId="{3A1EEDC1-F622-4C1A-A6AA-F483DB8250B2}" destId="{EA1D9B8C-BFD9-4E89-8982-79E877A5573F}" srcOrd="0" destOrd="0" presId="urn:microsoft.com/office/officeart/2005/8/layout/list1"/>
    <dgm:cxn modelId="{1710A13A-EF3F-4497-9E84-504DEEA5F00C}" srcId="{5BECFC9A-E9D7-4295-8802-303DA093076E}" destId="{3A1EEDC1-F622-4C1A-A6AA-F483DB8250B2}" srcOrd="0" destOrd="0" parTransId="{727B056C-96C7-4360-B9EF-757B40A43F9C}" sibTransId="{33C202C5-D7ED-43C3-B2C1-949E7E5468EF}"/>
    <dgm:cxn modelId="{F7A36440-8A99-4E2B-BC59-82D923D54451}" srcId="{3A1EEDC1-F622-4C1A-A6AA-F483DB8250B2}" destId="{C47263B9-756B-4A77-9D7A-A75A290B97A9}" srcOrd="0" destOrd="0" parTransId="{230143E6-BDEB-468D-90E1-7A4ABE1C61B2}" sibTransId="{B965E253-566F-44E2-AC03-23F0343005B8}"/>
    <dgm:cxn modelId="{A39D015C-0F8A-4B45-BEE6-3BBB550719F8}" type="presOf" srcId="{6D86604A-4B02-4383-8326-9E60F2E33F03}" destId="{36C830AA-3714-413E-B938-9D56B6B7D7E2}" srcOrd="0" destOrd="0" presId="urn:microsoft.com/office/officeart/2005/8/layout/list1"/>
    <dgm:cxn modelId="{B5E86B45-036A-4CE5-BE86-6FBA92E47BA3}" srcId="{3A1EEDC1-F622-4C1A-A6AA-F483DB8250B2}" destId="{A4A6DD63-9366-48D5-BA5C-BD88A9D9E10F}" srcOrd="1" destOrd="0" parTransId="{510636BE-9986-45B3-82F9-D6E7B2F499D2}" sibTransId="{D088E073-C5DD-4CF3-99B2-D1BE952E516D}"/>
    <dgm:cxn modelId="{788A3866-EC53-4EBE-B1EC-908E1D2CF90B}" type="presOf" srcId="{3A1EEDC1-F622-4C1A-A6AA-F483DB8250B2}" destId="{5B26B7FD-5C48-4F93-9BD8-C10D3FA60546}" srcOrd="1" destOrd="0" presId="urn:microsoft.com/office/officeart/2005/8/layout/list1"/>
    <dgm:cxn modelId="{123CCA67-DF60-4DC9-8CCA-39AA66543D56}" type="presOf" srcId="{5BECFC9A-E9D7-4295-8802-303DA093076E}" destId="{8ED628DE-3F9B-41B8-B57F-1BD91848E391}" srcOrd="0" destOrd="0" presId="urn:microsoft.com/office/officeart/2005/8/layout/list1"/>
    <dgm:cxn modelId="{2D101F68-C92A-4B50-B34A-C54B49DA15FE}" srcId="{5BECFC9A-E9D7-4295-8802-303DA093076E}" destId="{D4CF15FA-3B18-4B8B-AB09-11D59BA01A0D}" srcOrd="1" destOrd="0" parTransId="{979077E9-DD0F-4EF6-8C99-E802D1A206D3}" sibTransId="{6FFDCADF-95F8-4491-9E31-8B9CD1CB3610}"/>
    <dgm:cxn modelId="{6ED7BC6A-A26D-49BD-ABF3-75D6994EB5C8}" type="presOf" srcId="{A4A6DD63-9366-48D5-BA5C-BD88A9D9E10F}" destId="{036C8DAE-F3F5-49F5-97B4-35D09F721573}" srcOrd="0" destOrd="3" presId="urn:microsoft.com/office/officeart/2005/8/layout/list1"/>
    <dgm:cxn modelId="{5B08B76D-B788-4670-81A7-A5FFBC2A59F3}" srcId="{A4A6DD63-9366-48D5-BA5C-BD88A9D9E10F}" destId="{5D4D61F1-CA3C-421E-888D-C3111D0F22E0}" srcOrd="0" destOrd="0" parTransId="{97012A81-3984-4AF3-B6B4-79449D2C7C1D}" sibTransId="{A1587F18-4007-4DEC-80FE-6C388E5FCB51}"/>
    <dgm:cxn modelId="{3216335A-5CAD-49EE-9FE4-BEC05848C41A}" srcId="{D4CF15FA-3B18-4B8B-AB09-11D59BA01A0D}" destId="{32DA80F5-AF75-4376-8940-FEF29051093D}" srcOrd="3" destOrd="0" parTransId="{CC5B367F-92E7-4266-ACA4-B741A1FA89F6}" sibTransId="{C7091F64-0679-46D8-BD44-AE0F08E93090}"/>
    <dgm:cxn modelId="{CF6D9590-C5E4-4DD4-B6DA-564C2D9282FD}" type="presOf" srcId="{C47263B9-756B-4A77-9D7A-A75A290B97A9}" destId="{036C8DAE-F3F5-49F5-97B4-35D09F721573}" srcOrd="0" destOrd="0" presId="urn:microsoft.com/office/officeart/2005/8/layout/list1"/>
    <dgm:cxn modelId="{08F1F695-DC95-40BA-917F-76DE496E1380}" type="presOf" srcId="{5D4D61F1-CA3C-421E-888D-C3111D0F22E0}" destId="{036C8DAE-F3F5-49F5-97B4-35D09F721573}" srcOrd="0" destOrd="4" presId="urn:microsoft.com/office/officeart/2005/8/layout/list1"/>
    <dgm:cxn modelId="{FCE642A0-0AC1-46D9-9E52-68D4BCBC0CC5}" srcId="{D4CF15FA-3B18-4B8B-AB09-11D59BA01A0D}" destId="{F9F053BE-DEAB-47EF-A8D9-B5945629A0AD}" srcOrd="1" destOrd="0" parTransId="{EC2ABE8C-8F65-413C-AE35-AC281251BF12}" sibTransId="{E23E45DD-AE84-4D2A-B098-1F7F49511218}"/>
    <dgm:cxn modelId="{C1533BAC-9CF4-4AA7-B643-4DD486D5682A}" type="presOf" srcId="{88D59366-0E1F-4E5A-83EE-FF6D8AC8658E}" destId="{036C8DAE-F3F5-49F5-97B4-35D09F721573}" srcOrd="0" destOrd="1" presId="urn:microsoft.com/office/officeart/2005/8/layout/list1"/>
    <dgm:cxn modelId="{055BF0B6-D8D7-46FB-9877-3D5ED24F7315}" srcId="{C47263B9-756B-4A77-9D7A-A75A290B97A9}" destId="{EF8CE0EE-8991-421D-97B2-7C37E440DE8F}" srcOrd="1" destOrd="0" parTransId="{8E848A16-7C9D-4945-9700-14DD189C9A10}" sibTransId="{75DFC5F8-B162-4B89-A3E4-273AAED1EDE0}"/>
    <dgm:cxn modelId="{6A3F1FBA-8C8B-47F6-B1D2-D58A2BEBDFEE}" type="presOf" srcId="{32DA80F5-AF75-4376-8940-FEF29051093D}" destId="{36C830AA-3714-413E-B938-9D56B6B7D7E2}" srcOrd="0" destOrd="3" presId="urn:microsoft.com/office/officeart/2005/8/layout/list1"/>
    <dgm:cxn modelId="{08ED06BC-85E6-42A5-BA7C-39CE8679AA12}" type="presOf" srcId="{D4CF15FA-3B18-4B8B-AB09-11D59BA01A0D}" destId="{AB19BC66-71B0-424B-B9FE-C2BAC426BCBC}" srcOrd="1" destOrd="0" presId="urn:microsoft.com/office/officeart/2005/8/layout/list1"/>
    <dgm:cxn modelId="{517300D2-E580-4B3E-AAB4-27820D5A12D6}" type="presOf" srcId="{D4CF15FA-3B18-4B8B-AB09-11D59BA01A0D}" destId="{2DCC015D-AE05-4452-946B-8931516DC7F8}" srcOrd="0" destOrd="0" presId="urn:microsoft.com/office/officeart/2005/8/layout/list1"/>
    <dgm:cxn modelId="{76F67FDC-8DD3-4F77-A8A4-A61E671121F6}" srcId="{D4CF15FA-3B18-4B8B-AB09-11D59BA01A0D}" destId="{54214CA9-2955-440E-8CCF-EE882C48B694}" srcOrd="2" destOrd="0" parTransId="{F2A1AB80-3654-450C-8BBE-F4575BFE59D6}" sibTransId="{06E3119C-AD9D-4791-89A9-C6A9C063120F}"/>
    <dgm:cxn modelId="{8A6C10EF-23A0-43EE-9449-38DDC3BB6E75}" type="presOf" srcId="{F9F053BE-DEAB-47EF-A8D9-B5945629A0AD}" destId="{36C830AA-3714-413E-B938-9D56B6B7D7E2}" srcOrd="0" destOrd="1" presId="urn:microsoft.com/office/officeart/2005/8/layout/list1"/>
    <dgm:cxn modelId="{E51D29EF-DC97-45E5-BA7C-4CF1BAB85233}" srcId="{C47263B9-756B-4A77-9D7A-A75A290B97A9}" destId="{88D59366-0E1F-4E5A-83EE-FF6D8AC8658E}" srcOrd="0" destOrd="0" parTransId="{505A3045-E0D0-4524-A379-04B58CDF90DF}" sibTransId="{AA6FB7FE-785F-4936-A0A0-A16AD49CC016}"/>
    <dgm:cxn modelId="{6EA920F3-1616-42EF-A143-962435F88AD6}" type="presOf" srcId="{54214CA9-2955-440E-8CCF-EE882C48B694}" destId="{36C830AA-3714-413E-B938-9D56B6B7D7E2}" srcOrd="0" destOrd="2" presId="urn:microsoft.com/office/officeart/2005/8/layout/list1"/>
    <dgm:cxn modelId="{E38BFDF9-F66D-48CB-B20A-5360677FE22A}" type="presOf" srcId="{EF8CE0EE-8991-421D-97B2-7C37E440DE8F}" destId="{036C8DAE-F3F5-49F5-97B4-35D09F721573}" srcOrd="0" destOrd="2" presId="urn:microsoft.com/office/officeart/2005/8/layout/list1"/>
    <dgm:cxn modelId="{A1E6999D-0613-4702-BC07-B492EF3BE251}" type="presParOf" srcId="{8ED628DE-3F9B-41B8-B57F-1BD91848E391}" destId="{CF919C91-26CA-4AAD-B886-4D9BD8B7423F}" srcOrd="0" destOrd="0" presId="urn:microsoft.com/office/officeart/2005/8/layout/list1"/>
    <dgm:cxn modelId="{64C683DA-F761-4204-BD7C-BFC7A15D68EC}" type="presParOf" srcId="{CF919C91-26CA-4AAD-B886-4D9BD8B7423F}" destId="{EA1D9B8C-BFD9-4E89-8982-79E877A5573F}" srcOrd="0" destOrd="0" presId="urn:microsoft.com/office/officeart/2005/8/layout/list1"/>
    <dgm:cxn modelId="{856684CA-33B3-4BCD-A5E2-21DE25FFE7D1}" type="presParOf" srcId="{CF919C91-26CA-4AAD-B886-4D9BD8B7423F}" destId="{5B26B7FD-5C48-4F93-9BD8-C10D3FA60546}" srcOrd="1" destOrd="0" presId="urn:microsoft.com/office/officeart/2005/8/layout/list1"/>
    <dgm:cxn modelId="{932786DE-2B77-4453-980B-1046611E2680}" type="presParOf" srcId="{8ED628DE-3F9B-41B8-B57F-1BD91848E391}" destId="{F57E2F54-F394-4A99-95A5-49E05F4143A2}" srcOrd="1" destOrd="0" presId="urn:microsoft.com/office/officeart/2005/8/layout/list1"/>
    <dgm:cxn modelId="{EADA6A02-4B4F-4E62-A8F3-7B42EAA119DE}" type="presParOf" srcId="{8ED628DE-3F9B-41B8-B57F-1BD91848E391}" destId="{036C8DAE-F3F5-49F5-97B4-35D09F721573}" srcOrd="2" destOrd="0" presId="urn:microsoft.com/office/officeart/2005/8/layout/list1"/>
    <dgm:cxn modelId="{25714718-A0DC-4A1B-B785-E2FC3F1A0E90}" type="presParOf" srcId="{8ED628DE-3F9B-41B8-B57F-1BD91848E391}" destId="{48CE88F4-A8CE-45D0-8F07-8A475B8BBAF4}" srcOrd="3" destOrd="0" presId="urn:microsoft.com/office/officeart/2005/8/layout/list1"/>
    <dgm:cxn modelId="{7B0F3E41-2430-4EB3-B789-547B401742D2}" type="presParOf" srcId="{8ED628DE-3F9B-41B8-B57F-1BD91848E391}" destId="{511A28FC-9BC4-461F-9380-092CA6151A52}" srcOrd="4" destOrd="0" presId="urn:microsoft.com/office/officeart/2005/8/layout/list1"/>
    <dgm:cxn modelId="{C0872EBF-005A-405F-A603-C851DBC2462E}" type="presParOf" srcId="{511A28FC-9BC4-461F-9380-092CA6151A52}" destId="{2DCC015D-AE05-4452-946B-8931516DC7F8}" srcOrd="0" destOrd="0" presId="urn:microsoft.com/office/officeart/2005/8/layout/list1"/>
    <dgm:cxn modelId="{5BB25EA5-82CA-41F2-9E54-00F23C5A8797}" type="presParOf" srcId="{511A28FC-9BC4-461F-9380-092CA6151A52}" destId="{AB19BC66-71B0-424B-B9FE-C2BAC426BCBC}" srcOrd="1" destOrd="0" presId="urn:microsoft.com/office/officeart/2005/8/layout/list1"/>
    <dgm:cxn modelId="{8762601F-E8F2-4EA0-B0D7-A8C6D3C66AA1}" type="presParOf" srcId="{8ED628DE-3F9B-41B8-B57F-1BD91848E391}" destId="{A6A005CA-A46A-4CA0-A17A-867F0FDF6011}" srcOrd="5" destOrd="0" presId="urn:microsoft.com/office/officeart/2005/8/layout/list1"/>
    <dgm:cxn modelId="{712CE46C-93E8-4C6F-AB37-6B03F99BE584}" type="presParOf" srcId="{8ED628DE-3F9B-41B8-B57F-1BD91848E391}" destId="{36C830AA-3714-413E-B938-9D56B6B7D7E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ECFC9A-E9D7-4295-8802-303DA093076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A1EEDC1-F622-4C1A-A6AA-F483DB8250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Work Experience</a:t>
          </a:r>
        </a:p>
      </dgm:t>
    </dgm:pt>
    <dgm:pt modelId="{727B056C-96C7-4360-B9EF-757B40A43F9C}" type="parTrans" cxnId="{1710A13A-EF3F-4497-9E84-504DEEA5F00C}">
      <dgm:prSet/>
      <dgm:spPr/>
      <dgm:t>
        <a:bodyPr/>
        <a:lstStyle/>
        <a:p>
          <a:endParaRPr lang="en-US"/>
        </a:p>
      </dgm:t>
    </dgm:pt>
    <dgm:pt modelId="{33C202C5-D7ED-43C3-B2C1-949E7E5468EF}" type="sibTrans" cxnId="{1710A13A-EF3F-4497-9E84-504DEEA5F00C}">
      <dgm:prSet/>
      <dgm:spPr/>
      <dgm:t>
        <a:bodyPr/>
        <a:lstStyle/>
        <a:p>
          <a:endParaRPr lang="en-US"/>
        </a:p>
      </dgm:t>
    </dgm:pt>
    <dgm:pt modelId="{D4CF15FA-3B18-4B8B-AB09-11D59BA01A0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Education</a:t>
          </a:r>
        </a:p>
      </dgm:t>
    </dgm:pt>
    <dgm:pt modelId="{979077E9-DD0F-4EF6-8C99-E802D1A206D3}" type="parTrans" cxnId="{2D101F68-C92A-4B50-B34A-C54B49DA15FE}">
      <dgm:prSet/>
      <dgm:spPr/>
      <dgm:t>
        <a:bodyPr/>
        <a:lstStyle/>
        <a:p>
          <a:endParaRPr lang="en-US"/>
        </a:p>
      </dgm:t>
    </dgm:pt>
    <dgm:pt modelId="{6FFDCADF-95F8-4491-9E31-8B9CD1CB3610}" type="sibTrans" cxnId="{2D101F68-C92A-4B50-B34A-C54B49DA15FE}">
      <dgm:prSet/>
      <dgm:spPr/>
      <dgm:t>
        <a:bodyPr/>
        <a:lstStyle/>
        <a:p>
          <a:endParaRPr lang="en-US"/>
        </a:p>
      </dgm:t>
    </dgm:pt>
    <dgm:pt modelId="{6D86604A-4B02-4383-8326-9E60F2E33F03}">
      <dgm:prSet custT="1"/>
      <dgm:spPr/>
      <dgm:t>
        <a:bodyPr/>
        <a:lstStyle/>
        <a:p>
          <a:r>
            <a:rPr lang="en-US" sz="1800" dirty="0"/>
            <a:t>IAE Paris – Sorbonne Business School</a:t>
          </a:r>
          <a:br>
            <a:rPr lang="en-US" sz="1800" dirty="0"/>
          </a:br>
          <a:r>
            <a:rPr lang="en-US" sz="1800" dirty="0"/>
            <a:t>MBA Marketing, innovation</a:t>
          </a:r>
        </a:p>
      </dgm:t>
    </dgm:pt>
    <dgm:pt modelId="{7F416896-4E5C-4951-BCFE-6245DE5C6295}" type="parTrans" cxnId="{7E0E0001-3DBC-4505-9C1B-E17EBC2D430B}">
      <dgm:prSet/>
      <dgm:spPr/>
      <dgm:t>
        <a:bodyPr/>
        <a:lstStyle/>
        <a:p>
          <a:endParaRPr lang="en-US"/>
        </a:p>
      </dgm:t>
    </dgm:pt>
    <dgm:pt modelId="{5ADA22E3-B096-4163-B9AC-605AE9D2E058}" type="sibTrans" cxnId="{7E0E0001-3DBC-4505-9C1B-E17EBC2D430B}">
      <dgm:prSet/>
      <dgm:spPr/>
      <dgm:t>
        <a:bodyPr/>
        <a:lstStyle/>
        <a:p>
          <a:endParaRPr lang="en-US"/>
        </a:p>
      </dgm:t>
    </dgm:pt>
    <dgm:pt modelId="{C47263B9-756B-4A77-9D7A-A75A290B97A9}">
      <dgm:prSet/>
      <dgm:spPr/>
      <dgm:t>
        <a:bodyPr/>
        <a:lstStyle/>
        <a:p>
          <a:r>
            <a:rPr lang="en-US" dirty="0"/>
            <a:t>SEPPIC (10y 4m)</a:t>
          </a:r>
        </a:p>
      </dgm:t>
    </dgm:pt>
    <dgm:pt modelId="{B965E253-566F-44E2-AC03-23F0343005B8}" type="sibTrans" cxnId="{F7A36440-8A99-4E2B-BC59-82D923D54451}">
      <dgm:prSet/>
      <dgm:spPr/>
      <dgm:t>
        <a:bodyPr/>
        <a:lstStyle/>
        <a:p>
          <a:endParaRPr lang="en-US"/>
        </a:p>
      </dgm:t>
    </dgm:pt>
    <dgm:pt modelId="{230143E6-BDEB-468D-90E1-7A4ABE1C61B2}" type="parTrans" cxnId="{F7A36440-8A99-4E2B-BC59-82D923D54451}">
      <dgm:prSet/>
      <dgm:spPr/>
      <dgm:t>
        <a:bodyPr/>
        <a:lstStyle/>
        <a:p>
          <a:endParaRPr lang="en-US"/>
        </a:p>
      </dgm:t>
    </dgm:pt>
    <dgm:pt modelId="{110683E2-E4AD-4459-B7FE-55633ADF2C47}">
      <dgm:prSet/>
      <dgm:spPr/>
      <dgm:t>
        <a:bodyPr/>
        <a:lstStyle/>
        <a:p>
          <a:r>
            <a:rPr lang="en-US" dirty="0"/>
            <a:t>Strategy, M&amp;A and Projects Director (1y 3m)</a:t>
          </a:r>
        </a:p>
      </dgm:t>
    </dgm:pt>
    <dgm:pt modelId="{FF2BA54D-1371-48E6-B8E6-EF0253E0FACF}" type="parTrans" cxnId="{F7E37FB4-FB90-484F-A12C-55D4CFCE0D9E}">
      <dgm:prSet/>
      <dgm:spPr/>
      <dgm:t>
        <a:bodyPr/>
        <a:lstStyle/>
        <a:p>
          <a:endParaRPr lang="en-US"/>
        </a:p>
      </dgm:t>
    </dgm:pt>
    <dgm:pt modelId="{90B67C4C-3C8A-46CE-B767-DCA58640FAB7}" type="sibTrans" cxnId="{F7E37FB4-FB90-484F-A12C-55D4CFCE0D9E}">
      <dgm:prSet/>
      <dgm:spPr/>
      <dgm:t>
        <a:bodyPr/>
        <a:lstStyle/>
        <a:p>
          <a:endParaRPr lang="en-US"/>
        </a:p>
      </dgm:t>
    </dgm:pt>
    <dgm:pt modelId="{CFA6B94E-F52E-4F1B-887A-8ED7E5881F75}">
      <dgm:prSet/>
      <dgm:spPr/>
      <dgm:t>
        <a:bodyPr/>
        <a:lstStyle/>
        <a:p>
          <a:r>
            <a:rPr lang="en-US" dirty="0"/>
            <a:t>Innovation Department- Project Director (6y 8m)</a:t>
          </a:r>
        </a:p>
      </dgm:t>
    </dgm:pt>
    <dgm:pt modelId="{EFEEF471-9ED9-4D09-8277-6403D6561908}" type="parTrans" cxnId="{42DB2B7A-02D9-40C7-B65A-104CB1985FFA}">
      <dgm:prSet/>
      <dgm:spPr/>
      <dgm:t>
        <a:bodyPr/>
        <a:lstStyle/>
        <a:p>
          <a:endParaRPr lang="en-US"/>
        </a:p>
      </dgm:t>
    </dgm:pt>
    <dgm:pt modelId="{222E88EC-C867-4049-B436-82AAB43EA369}" type="sibTrans" cxnId="{42DB2B7A-02D9-40C7-B65A-104CB1985FFA}">
      <dgm:prSet/>
      <dgm:spPr/>
      <dgm:t>
        <a:bodyPr/>
        <a:lstStyle/>
        <a:p>
          <a:endParaRPr lang="en-US"/>
        </a:p>
      </dgm:t>
    </dgm:pt>
    <dgm:pt modelId="{4FD8FABC-E3B0-4242-B8E7-86DBCDA7B9F3}">
      <dgm:prSet/>
      <dgm:spPr/>
      <dgm:t>
        <a:bodyPr/>
        <a:lstStyle/>
        <a:p>
          <a:r>
            <a:rPr lang="en-US" dirty="0"/>
            <a:t>Healthcare Business Unit – Sales Manager Human Health &amp; Consumer Care (2y 6m)</a:t>
          </a:r>
        </a:p>
      </dgm:t>
    </dgm:pt>
    <dgm:pt modelId="{80E89269-E70C-4FAB-8F01-0B6AE4F1DAEA}" type="parTrans" cxnId="{3D9EC705-6501-44AE-9871-567E2FC543E1}">
      <dgm:prSet/>
      <dgm:spPr/>
      <dgm:t>
        <a:bodyPr/>
        <a:lstStyle/>
        <a:p>
          <a:endParaRPr lang="en-US"/>
        </a:p>
      </dgm:t>
    </dgm:pt>
    <dgm:pt modelId="{D5747D14-8F16-4BE9-8A28-94D8B42EDA95}" type="sibTrans" cxnId="{3D9EC705-6501-44AE-9871-567E2FC543E1}">
      <dgm:prSet/>
      <dgm:spPr/>
      <dgm:t>
        <a:bodyPr/>
        <a:lstStyle/>
        <a:p>
          <a:endParaRPr lang="en-US"/>
        </a:p>
      </dgm:t>
    </dgm:pt>
    <dgm:pt modelId="{6E9B94C3-1E14-48FB-947D-D01767F2E7E8}">
      <dgm:prSet/>
      <dgm:spPr/>
      <dgm:t>
        <a:bodyPr/>
        <a:lstStyle/>
        <a:p>
          <a:r>
            <a:rPr lang="en-US" dirty="0"/>
            <a:t>Liquid Air (5 y 1m)</a:t>
          </a:r>
        </a:p>
      </dgm:t>
    </dgm:pt>
    <dgm:pt modelId="{193E312D-8659-4AD4-B71F-E4DD1F8652AF}" type="parTrans" cxnId="{AA1453C1-A6C3-4A7F-9D72-6CBA686C8479}">
      <dgm:prSet/>
      <dgm:spPr/>
      <dgm:t>
        <a:bodyPr/>
        <a:lstStyle/>
        <a:p>
          <a:endParaRPr lang="en-US"/>
        </a:p>
      </dgm:t>
    </dgm:pt>
    <dgm:pt modelId="{D605B8A8-1285-47D2-ACF8-419D3B92A278}" type="sibTrans" cxnId="{AA1453C1-A6C3-4A7F-9D72-6CBA686C8479}">
      <dgm:prSet/>
      <dgm:spPr/>
      <dgm:t>
        <a:bodyPr/>
        <a:lstStyle/>
        <a:p>
          <a:endParaRPr lang="en-US"/>
        </a:p>
      </dgm:t>
    </dgm:pt>
    <dgm:pt modelId="{D37EFC2F-C525-48BA-A281-C603C3ED9704}">
      <dgm:prSet/>
      <dgm:spPr/>
      <dgm:t>
        <a:bodyPr/>
        <a:lstStyle/>
        <a:p>
          <a:r>
            <a:rPr lang="en-US" dirty="0"/>
            <a:t>Industrial Merchant World Business Line- Product Manager (2y)</a:t>
          </a:r>
        </a:p>
      </dgm:t>
    </dgm:pt>
    <dgm:pt modelId="{68CE3475-DE0D-43B1-8F1A-A7B29F71395B}" type="parTrans" cxnId="{E44AEA2D-0A37-46D8-968A-D689D0EC5479}">
      <dgm:prSet/>
      <dgm:spPr/>
      <dgm:t>
        <a:bodyPr/>
        <a:lstStyle/>
        <a:p>
          <a:endParaRPr lang="en-US"/>
        </a:p>
      </dgm:t>
    </dgm:pt>
    <dgm:pt modelId="{21EE2C4D-B368-4AA7-93E5-96A1A32C7C62}" type="sibTrans" cxnId="{E44AEA2D-0A37-46D8-968A-D689D0EC5479}">
      <dgm:prSet/>
      <dgm:spPr/>
      <dgm:t>
        <a:bodyPr/>
        <a:lstStyle/>
        <a:p>
          <a:endParaRPr lang="en-US"/>
        </a:p>
      </dgm:t>
    </dgm:pt>
    <dgm:pt modelId="{33B2FCD0-3F90-4E7B-9D19-F6EB247D3E52}">
      <dgm:prSet custT="1"/>
      <dgm:spPr/>
      <dgm:t>
        <a:bodyPr/>
        <a:lstStyle/>
        <a:p>
          <a:r>
            <a:rPr lang="en-US" sz="1800" dirty="0"/>
            <a:t>Pierre and Marie Curie University</a:t>
          </a:r>
          <a:br>
            <a:rPr lang="en-US" sz="1800" dirty="0"/>
          </a:br>
          <a:r>
            <a:rPr lang="en-US" sz="1800" dirty="0"/>
            <a:t>PhD, Polymer Science</a:t>
          </a:r>
        </a:p>
      </dgm:t>
    </dgm:pt>
    <dgm:pt modelId="{E2F9A70D-1E32-4485-94F3-008768A5DFBD}" type="parTrans" cxnId="{161F9613-77E7-42B5-9AAE-DD9821078622}">
      <dgm:prSet/>
      <dgm:spPr/>
      <dgm:t>
        <a:bodyPr/>
        <a:lstStyle/>
        <a:p>
          <a:endParaRPr lang="en-US"/>
        </a:p>
      </dgm:t>
    </dgm:pt>
    <dgm:pt modelId="{C2D61AE3-227B-48BA-A0FB-ED855C0AFB81}" type="sibTrans" cxnId="{161F9613-77E7-42B5-9AAE-DD9821078622}">
      <dgm:prSet/>
      <dgm:spPr/>
      <dgm:t>
        <a:bodyPr/>
        <a:lstStyle/>
        <a:p>
          <a:endParaRPr lang="en-US"/>
        </a:p>
      </dgm:t>
    </dgm:pt>
    <dgm:pt modelId="{8ED628DE-3F9B-41B8-B57F-1BD91848E391}" type="pres">
      <dgm:prSet presAssocID="{5BECFC9A-E9D7-4295-8802-303DA093076E}" presName="linear" presStyleCnt="0">
        <dgm:presLayoutVars>
          <dgm:dir/>
          <dgm:animLvl val="lvl"/>
          <dgm:resizeHandles val="exact"/>
        </dgm:presLayoutVars>
      </dgm:prSet>
      <dgm:spPr/>
    </dgm:pt>
    <dgm:pt modelId="{CF919C91-26CA-4AAD-B886-4D9BD8B7423F}" type="pres">
      <dgm:prSet presAssocID="{3A1EEDC1-F622-4C1A-A6AA-F483DB8250B2}" presName="parentLin" presStyleCnt="0"/>
      <dgm:spPr/>
    </dgm:pt>
    <dgm:pt modelId="{EA1D9B8C-BFD9-4E89-8982-79E877A5573F}" type="pres">
      <dgm:prSet presAssocID="{3A1EEDC1-F622-4C1A-A6AA-F483DB8250B2}" presName="parentLeftMargin" presStyleLbl="node1" presStyleIdx="0" presStyleCnt="2"/>
      <dgm:spPr/>
    </dgm:pt>
    <dgm:pt modelId="{5B26B7FD-5C48-4F93-9BD8-C10D3FA60546}" type="pres">
      <dgm:prSet presAssocID="{3A1EEDC1-F622-4C1A-A6AA-F483DB8250B2}" presName="parentText" presStyleLbl="node1" presStyleIdx="0" presStyleCnt="2" custLinFactNeighborX="7841">
        <dgm:presLayoutVars>
          <dgm:chMax val="0"/>
          <dgm:bulletEnabled val="1"/>
        </dgm:presLayoutVars>
      </dgm:prSet>
      <dgm:spPr/>
    </dgm:pt>
    <dgm:pt modelId="{F57E2F54-F394-4A99-95A5-49E05F4143A2}" type="pres">
      <dgm:prSet presAssocID="{3A1EEDC1-F622-4C1A-A6AA-F483DB8250B2}" presName="negativeSpace" presStyleCnt="0"/>
      <dgm:spPr/>
    </dgm:pt>
    <dgm:pt modelId="{036C8DAE-F3F5-49F5-97B4-35D09F721573}" type="pres">
      <dgm:prSet presAssocID="{3A1EEDC1-F622-4C1A-A6AA-F483DB8250B2}" presName="childText" presStyleLbl="conFgAcc1" presStyleIdx="0" presStyleCnt="2">
        <dgm:presLayoutVars>
          <dgm:bulletEnabled val="1"/>
        </dgm:presLayoutVars>
      </dgm:prSet>
      <dgm:spPr/>
    </dgm:pt>
    <dgm:pt modelId="{48CE88F4-A8CE-45D0-8F07-8A475B8BBAF4}" type="pres">
      <dgm:prSet presAssocID="{33C202C5-D7ED-43C3-B2C1-949E7E5468EF}" presName="spaceBetweenRectangles" presStyleCnt="0"/>
      <dgm:spPr/>
    </dgm:pt>
    <dgm:pt modelId="{511A28FC-9BC4-461F-9380-092CA6151A52}" type="pres">
      <dgm:prSet presAssocID="{D4CF15FA-3B18-4B8B-AB09-11D59BA01A0D}" presName="parentLin" presStyleCnt="0"/>
      <dgm:spPr/>
    </dgm:pt>
    <dgm:pt modelId="{2DCC015D-AE05-4452-946B-8931516DC7F8}" type="pres">
      <dgm:prSet presAssocID="{D4CF15FA-3B18-4B8B-AB09-11D59BA01A0D}" presName="parentLeftMargin" presStyleLbl="node1" presStyleIdx="0" presStyleCnt="2"/>
      <dgm:spPr/>
    </dgm:pt>
    <dgm:pt modelId="{AB19BC66-71B0-424B-B9FE-C2BAC426BCBC}" type="pres">
      <dgm:prSet presAssocID="{D4CF15FA-3B18-4B8B-AB09-11D59BA01A0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A005CA-A46A-4CA0-A17A-867F0FDF6011}" type="pres">
      <dgm:prSet presAssocID="{D4CF15FA-3B18-4B8B-AB09-11D59BA01A0D}" presName="negativeSpace" presStyleCnt="0"/>
      <dgm:spPr/>
    </dgm:pt>
    <dgm:pt modelId="{36C830AA-3714-413E-B938-9D56B6B7D7E2}" type="pres">
      <dgm:prSet presAssocID="{D4CF15FA-3B18-4B8B-AB09-11D59BA01A0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E0E0001-3DBC-4505-9C1B-E17EBC2D430B}" srcId="{D4CF15FA-3B18-4B8B-AB09-11D59BA01A0D}" destId="{6D86604A-4B02-4383-8326-9E60F2E33F03}" srcOrd="0" destOrd="0" parTransId="{7F416896-4E5C-4951-BCFE-6245DE5C6295}" sibTransId="{5ADA22E3-B096-4163-B9AC-605AE9D2E058}"/>
    <dgm:cxn modelId="{3D9EC705-6501-44AE-9871-567E2FC543E1}" srcId="{C47263B9-756B-4A77-9D7A-A75A290B97A9}" destId="{4FD8FABC-E3B0-4242-B8E7-86DBCDA7B9F3}" srcOrd="2" destOrd="0" parTransId="{80E89269-E70C-4FAB-8F01-0B6AE4F1DAEA}" sibTransId="{D5747D14-8F16-4BE9-8A28-94D8B42EDA95}"/>
    <dgm:cxn modelId="{161F9613-77E7-42B5-9AAE-DD9821078622}" srcId="{D4CF15FA-3B18-4B8B-AB09-11D59BA01A0D}" destId="{33B2FCD0-3F90-4E7B-9D19-F6EB247D3E52}" srcOrd="1" destOrd="0" parTransId="{E2F9A70D-1E32-4485-94F3-008768A5DFBD}" sibTransId="{C2D61AE3-227B-48BA-A0FB-ED855C0AFB81}"/>
    <dgm:cxn modelId="{2A6BFA16-461C-455B-AA31-81907A5A08B4}" type="presOf" srcId="{33B2FCD0-3F90-4E7B-9D19-F6EB247D3E52}" destId="{36C830AA-3714-413E-B938-9D56B6B7D7E2}" srcOrd="0" destOrd="1" presId="urn:microsoft.com/office/officeart/2005/8/layout/list1"/>
    <dgm:cxn modelId="{71D98C1C-9349-44AB-A120-6206C97347CC}" type="presOf" srcId="{3A1EEDC1-F622-4C1A-A6AA-F483DB8250B2}" destId="{EA1D9B8C-BFD9-4E89-8982-79E877A5573F}" srcOrd="0" destOrd="0" presId="urn:microsoft.com/office/officeart/2005/8/layout/list1"/>
    <dgm:cxn modelId="{E209BA2C-4647-4004-8A1D-560BA40A682D}" type="presOf" srcId="{CFA6B94E-F52E-4F1B-887A-8ED7E5881F75}" destId="{036C8DAE-F3F5-49F5-97B4-35D09F721573}" srcOrd="0" destOrd="2" presId="urn:microsoft.com/office/officeart/2005/8/layout/list1"/>
    <dgm:cxn modelId="{E44AEA2D-0A37-46D8-968A-D689D0EC5479}" srcId="{6E9B94C3-1E14-48FB-947D-D01767F2E7E8}" destId="{D37EFC2F-C525-48BA-A281-C603C3ED9704}" srcOrd="0" destOrd="0" parTransId="{68CE3475-DE0D-43B1-8F1A-A7B29F71395B}" sibTransId="{21EE2C4D-B368-4AA7-93E5-96A1A32C7C62}"/>
    <dgm:cxn modelId="{1710A13A-EF3F-4497-9E84-504DEEA5F00C}" srcId="{5BECFC9A-E9D7-4295-8802-303DA093076E}" destId="{3A1EEDC1-F622-4C1A-A6AA-F483DB8250B2}" srcOrd="0" destOrd="0" parTransId="{727B056C-96C7-4360-B9EF-757B40A43F9C}" sibTransId="{33C202C5-D7ED-43C3-B2C1-949E7E5468EF}"/>
    <dgm:cxn modelId="{F7A36440-8A99-4E2B-BC59-82D923D54451}" srcId="{3A1EEDC1-F622-4C1A-A6AA-F483DB8250B2}" destId="{C47263B9-756B-4A77-9D7A-A75A290B97A9}" srcOrd="0" destOrd="0" parTransId="{230143E6-BDEB-468D-90E1-7A4ABE1C61B2}" sibTransId="{B965E253-566F-44E2-AC03-23F0343005B8}"/>
    <dgm:cxn modelId="{A39D015C-0F8A-4B45-BEE6-3BBB550719F8}" type="presOf" srcId="{6D86604A-4B02-4383-8326-9E60F2E33F03}" destId="{36C830AA-3714-413E-B938-9D56B6B7D7E2}" srcOrd="0" destOrd="0" presId="urn:microsoft.com/office/officeart/2005/8/layout/list1"/>
    <dgm:cxn modelId="{788A3866-EC53-4EBE-B1EC-908E1D2CF90B}" type="presOf" srcId="{3A1EEDC1-F622-4C1A-A6AA-F483DB8250B2}" destId="{5B26B7FD-5C48-4F93-9BD8-C10D3FA60546}" srcOrd="1" destOrd="0" presId="urn:microsoft.com/office/officeart/2005/8/layout/list1"/>
    <dgm:cxn modelId="{123CCA67-DF60-4DC9-8CCA-39AA66543D56}" type="presOf" srcId="{5BECFC9A-E9D7-4295-8802-303DA093076E}" destId="{8ED628DE-3F9B-41B8-B57F-1BD91848E391}" srcOrd="0" destOrd="0" presId="urn:microsoft.com/office/officeart/2005/8/layout/list1"/>
    <dgm:cxn modelId="{2D101F68-C92A-4B50-B34A-C54B49DA15FE}" srcId="{5BECFC9A-E9D7-4295-8802-303DA093076E}" destId="{D4CF15FA-3B18-4B8B-AB09-11D59BA01A0D}" srcOrd="1" destOrd="0" parTransId="{979077E9-DD0F-4EF6-8C99-E802D1A206D3}" sibTransId="{6FFDCADF-95F8-4491-9E31-8B9CD1CB3610}"/>
    <dgm:cxn modelId="{EDB53A6A-52EA-4BA7-8C1D-7BD07FA62125}" type="presOf" srcId="{D37EFC2F-C525-48BA-A281-C603C3ED9704}" destId="{036C8DAE-F3F5-49F5-97B4-35D09F721573}" srcOrd="0" destOrd="5" presId="urn:microsoft.com/office/officeart/2005/8/layout/list1"/>
    <dgm:cxn modelId="{42DB2B7A-02D9-40C7-B65A-104CB1985FFA}" srcId="{C47263B9-756B-4A77-9D7A-A75A290B97A9}" destId="{CFA6B94E-F52E-4F1B-887A-8ED7E5881F75}" srcOrd="1" destOrd="0" parTransId="{EFEEF471-9ED9-4D09-8277-6403D6561908}" sibTransId="{222E88EC-C867-4049-B436-82AAB43EA369}"/>
    <dgm:cxn modelId="{CF6D9590-C5E4-4DD4-B6DA-564C2D9282FD}" type="presOf" srcId="{C47263B9-756B-4A77-9D7A-A75A290B97A9}" destId="{036C8DAE-F3F5-49F5-97B4-35D09F721573}" srcOrd="0" destOrd="0" presId="urn:microsoft.com/office/officeart/2005/8/layout/list1"/>
    <dgm:cxn modelId="{71280D93-E16C-4CE0-AF62-1AA0A10BED69}" type="presOf" srcId="{110683E2-E4AD-4459-B7FE-55633ADF2C47}" destId="{036C8DAE-F3F5-49F5-97B4-35D09F721573}" srcOrd="0" destOrd="1" presId="urn:microsoft.com/office/officeart/2005/8/layout/list1"/>
    <dgm:cxn modelId="{9E669F9B-46BF-4467-A2DA-B1C76ECF6085}" type="presOf" srcId="{6E9B94C3-1E14-48FB-947D-D01767F2E7E8}" destId="{036C8DAE-F3F5-49F5-97B4-35D09F721573}" srcOrd="0" destOrd="4" presId="urn:microsoft.com/office/officeart/2005/8/layout/list1"/>
    <dgm:cxn modelId="{F7E37FB4-FB90-484F-A12C-55D4CFCE0D9E}" srcId="{C47263B9-756B-4A77-9D7A-A75A290B97A9}" destId="{110683E2-E4AD-4459-B7FE-55633ADF2C47}" srcOrd="0" destOrd="0" parTransId="{FF2BA54D-1371-48E6-B8E6-EF0253E0FACF}" sibTransId="{90B67C4C-3C8A-46CE-B767-DCA58640FAB7}"/>
    <dgm:cxn modelId="{08ED06BC-85E6-42A5-BA7C-39CE8679AA12}" type="presOf" srcId="{D4CF15FA-3B18-4B8B-AB09-11D59BA01A0D}" destId="{AB19BC66-71B0-424B-B9FE-C2BAC426BCBC}" srcOrd="1" destOrd="0" presId="urn:microsoft.com/office/officeart/2005/8/layout/list1"/>
    <dgm:cxn modelId="{AA1453C1-A6C3-4A7F-9D72-6CBA686C8479}" srcId="{3A1EEDC1-F622-4C1A-A6AA-F483DB8250B2}" destId="{6E9B94C3-1E14-48FB-947D-D01767F2E7E8}" srcOrd="1" destOrd="0" parTransId="{193E312D-8659-4AD4-B71F-E4DD1F8652AF}" sibTransId="{D605B8A8-1285-47D2-ACF8-419D3B92A278}"/>
    <dgm:cxn modelId="{579E6BD0-0467-449D-B6BD-79D4ECC3449E}" type="presOf" srcId="{4FD8FABC-E3B0-4242-B8E7-86DBCDA7B9F3}" destId="{036C8DAE-F3F5-49F5-97B4-35D09F721573}" srcOrd="0" destOrd="3" presId="urn:microsoft.com/office/officeart/2005/8/layout/list1"/>
    <dgm:cxn modelId="{517300D2-E580-4B3E-AAB4-27820D5A12D6}" type="presOf" srcId="{D4CF15FA-3B18-4B8B-AB09-11D59BA01A0D}" destId="{2DCC015D-AE05-4452-946B-8931516DC7F8}" srcOrd="0" destOrd="0" presId="urn:microsoft.com/office/officeart/2005/8/layout/list1"/>
    <dgm:cxn modelId="{A1E6999D-0613-4702-BC07-B492EF3BE251}" type="presParOf" srcId="{8ED628DE-3F9B-41B8-B57F-1BD91848E391}" destId="{CF919C91-26CA-4AAD-B886-4D9BD8B7423F}" srcOrd="0" destOrd="0" presId="urn:microsoft.com/office/officeart/2005/8/layout/list1"/>
    <dgm:cxn modelId="{64C683DA-F761-4204-BD7C-BFC7A15D68EC}" type="presParOf" srcId="{CF919C91-26CA-4AAD-B886-4D9BD8B7423F}" destId="{EA1D9B8C-BFD9-4E89-8982-79E877A5573F}" srcOrd="0" destOrd="0" presId="urn:microsoft.com/office/officeart/2005/8/layout/list1"/>
    <dgm:cxn modelId="{856684CA-33B3-4BCD-A5E2-21DE25FFE7D1}" type="presParOf" srcId="{CF919C91-26CA-4AAD-B886-4D9BD8B7423F}" destId="{5B26B7FD-5C48-4F93-9BD8-C10D3FA60546}" srcOrd="1" destOrd="0" presId="urn:microsoft.com/office/officeart/2005/8/layout/list1"/>
    <dgm:cxn modelId="{932786DE-2B77-4453-980B-1046611E2680}" type="presParOf" srcId="{8ED628DE-3F9B-41B8-B57F-1BD91848E391}" destId="{F57E2F54-F394-4A99-95A5-49E05F4143A2}" srcOrd="1" destOrd="0" presId="urn:microsoft.com/office/officeart/2005/8/layout/list1"/>
    <dgm:cxn modelId="{EADA6A02-4B4F-4E62-A8F3-7B42EAA119DE}" type="presParOf" srcId="{8ED628DE-3F9B-41B8-B57F-1BD91848E391}" destId="{036C8DAE-F3F5-49F5-97B4-35D09F721573}" srcOrd="2" destOrd="0" presId="urn:microsoft.com/office/officeart/2005/8/layout/list1"/>
    <dgm:cxn modelId="{25714718-A0DC-4A1B-B785-E2FC3F1A0E90}" type="presParOf" srcId="{8ED628DE-3F9B-41B8-B57F-1BD91848E391}" destId="{48CE88F4-A8CE-45D0-8F07-8A475B8BBAF4}" srcOrd="3" destOrd="0" presId="urn:microsoft.com/office/officeart/2005/8/layout/list1"/>
    <dgm:cxn modelId="{7B0F3E41-2430-4EB3-B789-547B401742D2}" type="presParOf" srcId="{8ED628DE-3F9B-41B8-B57F-1BD91848E391}" destId="{511A28FC-9BC4-461F-9380-092CA6151A52}" srcOrd="4" destOrd="0" presId="urn:microsoft.com/office/officeart/2005/8/layout/list1"/>
    <dgm:cxn modelId="{C0872EBF-005A-405F-A603-C851DBC2462E}" type="presParOf" srcId="{511A28FC-9BC4-461F-9380-092CA6151A52}" destId="{2DCC015D-AE05-4452-946B-8931516DC7F8}" srcOrd="0" destOrd="0" presId="urn:microsoft.com/office/officeart/2005/8/layout/list1"/>
    <dgm:cxn modelId="{5BB25EA5-82CA-41F2-9E54-00F23C5A8797}" type="presParOf" srcId="{511A28FC-9BC4-461F-9380-092CA6151A52}" destId="{AB19BC66-71B0-424B-B9FE-C2BAC426BCBC}" srcOrd="1" destOrd="0" presId="urn:microsoft.com/office/officeart/2005/8/layout/list1"/>
    <dgm:cxn modelId="{8762601F-E8F2-4EA0-B0D7-A8C6D3C66AA1}" type="presParOf" srcId="{8ED628DE-3F9B-41B8-B57F-1BD91848E391}" destId="{A6A005CA-A46A-4CA0-A17A-867F0FDF6011}" srcOrd="5" destOrd="0" presId="urn:microsoft.com/office/officeart/2005/8/layout/list1"/>
    <dgm:cxn modelId="{712CE46C-93E8-4C6F-AB37-6B03F99BE584}" type="presParOf" srcId="{8ED628DE-3F9B-41B8-B57F-1BD91848E391}" destId="{36C830AA-3714-413E-B938-9D56B6B7D7E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ECFC9A-E9D7-4295-8802-303DA093076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A1EEDC1-F622-4C1A-A6AA-F483DB8250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Work Experience</a:t>
          </a:r>
        </a:p>
      </dgm:t>
    </dgm:pt>
    <dgm:pt modelId="{727B056C-96C7-4360-B9EF-757B40A43F9C}" type="parTrans" cxnId="{1710A13A-EF3F-4497-9E84-504DEEA5F00C}">
      <dgm:prSet/>
      <dgm:spPr/>
      <dgm:t>
        <a:bodyPr/>
        <a:lstStyle/>
        <a:p>
          <a:endParaRPr lang="en-US"/>
        </a:p>
      </dgm:t>
    </dgm:pt>
    <dgm:pt modelId="{33C202C5-D7ED-43C3-B2C1-949E7E5468EF}" type="sibTrans" cxnId="{1710A13A-EF3F-4497-9E84-504DEEA5F00C}">
      <dgm:prSet/>
      <dgm:spPr/>
      <dgm:t>
        <a:bodyPr/>
        <a:lstStyle/>
        <a:p>
          <a:endParaRPr lang="en-US"/>
        </a:p>
      </dgm:t>
    </dgm:pt>
    <dgm:pt modelId="{D4CF15FA-3B18-4B8B-AB09-11D59BA01A0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Education</a:t>
          </a:r>
        </a:p>
      </dgm:t>
    </dgm:pt>
    <dgm:pt modelId="{979077E9-DD0F-4EF6-8C99-E802D1A206D3}" type="parTrans" cxnId="{2D101F68-C92A-4B50-B34A-C54B49DA15FE}">
      <dgm:prSet/>
      <dgm:spPr/>
      <dgm:t>
        <a:bodyPr/>
        <a:lstStyle/>
        <a:p>
          <a:endParaRPr lang="en-US"/>
        </a:p>
      </dgm:t>
    </dgm:pt>
    <dgm:pt modelId="{6FFDCADF-95F8-4491-9E31-8B9CD1CB3610}" type="sibTrans" cxnId="{2D101F68-C92A-4B50-B34A-C54B49DA15FE}">
      <dgm:prSet/>
      <dgm:spPr/>
      <dgm:t>
        <a:bodyPr/>
        <a:lstStyle/>
        <a:p>
          <a:endParaRPr lang="en-US"/>
        </a:p>
      </dgm:t>
    </dgm:pt>
    <dgm:pt modelId="{6D86604A-4B02-4383-8326-9E60F2E33F03}">
      <dgm:prSet custT="1"/>
      <dgm:spPr/>
      <dgm:t>
        <a:bodyPr/>
        <a:lstStyle/>
        <a:p>
          <a:r>
            <a:rPr lang="en-US" sz="1800" dirty="0"/>
            <a:t>Ecole </a:t>
          </a:r>
          <a:r>
            <a:rPr lang="en-US" sz="1800" dirty="0" err="1"/>
            <a:t>Superieue</a:t>
          </a:r>
          <a:r>
            <a:rPr lang="en-US" sz="1800" dirty="0"/>
            <a:t> de Chimi </a:t>
          </a:r>
        </a:p>
      </dgm:t>
    </dgm:pt>
    <dgm:pt modelId="{7F416896-4E5C-4951-BCFE-6245DE5C6295}" type="parTrans" cxnId="{7E0E0001-3DBC-4505-9C1B-E17EBC2D430B}">
      <dgm:prSet/>
      <dgm:spPr/>
      <dgm:t>
        <a:bodyPr/>
        <a:lstStyle/>
        <a:p>
          <a:endParaRPr lang="en-US"/>
        </a:p>
      </dgm:t>
    </dgm:pt>
    <dgm:pt modelId="{5ADA22E3-B096-4163-B9AC-605AE9D2E058}" type="sibTrans" cxnId="{7E0E0001-3DBC-4505-9C1B-E17EBC2D430B}">
      <dgm:prSet/>
      <dgm:spPr/>
      <dgm:t>
        <a:bodyPr/>
        <a:lstStyle/>
        <a:p>
          <a:endParaRPr lang="en-US"/>
        </a:p>
      </dgm:t>
    </dgm:pt>
    <dgm:pt modelId="{C47263B9-756B-4A77-9D7A-A75A290B97A9}">
      <dgm:prSet/>
      <dgm:spPr/>
      <dgm:t>
        <a:bodyPr/>
        <a:lstStyle/>
        <a:p>
          <a:r>
            <a:rPr lang="en-US" dirty="0" err="1"/>
            <a:t>Seppic</a:t>
          </a:r>
          <a:r>
            <a:rPr lang="en-US" dirty="0"/>
            <a:t> (16y 4 m)</a:t>
          </a:r>
        </a:p>
      </dgm:t>
    </dgm:pt>
    <dgm:pt modelId="{B965E253-566F-44E2-AC03-23F0343005B8}" type="sibTrans" cxnId="{F7A36440-8A99-4E2B-BC59-82D923D54451}">
      <dgm:prSet/>
      <dgm:spPr/>
      <dgm:t>
        <a:bodyPr/>
        <a:lstStyle/>
        <a:p>
          <a:endParaRPr lang="en-US"/>
        </a:p>
      </dgm:t>
    </dgm:pt>
    <dgm:pt modelId="{230143E6-BDEB-468D-90E1-7A4ABE1C61B2}" type="parTrans" cxnId="{F7A36440-8A99-4E2B-BC59-82D923D54451}">
      <dgm:prSet/>
      <dgm:spPr/>
      <dgm:t>
        <a:bodyPr/>
        <a:lstStyle/>
        <a:p>
          <a:endParaRPr lang="en-US"/>
        </a:p>
      </dgm:t>
    </dgm:pt>
    <dgm:pt modelId="{D6C720B4-67D4-4E50-97BF-A92497FBDEB3}">
      <dgm:prSet/>
      <dgm:spPr/>
      <dgm:t>
        <a:bodyPr/>
        <a:lstStyle/>
        <a:p>
          <a:r>
            <a:rPr lang="en-US" dirty="0"/>
            <a:t>Open Innovation &amp; Sustainable </a:t>
          </a:r>
          <a:r>
            <a:rPr lang="en-US" dirty="0" err="1"/>
            <a:t>Innocation</a:t>
          </a:r>
          <a:r>
            <a:rPr lang="en-US" dirty="0"/>
            <a:t> &amp; Innovation Program Manager (5 y 1 m)</a:t>
          </a:r>
        </a:p>
      </dgm:t>
    </dgm:pt>
    <dgm:pt modelId="{AD4E16A5-0D64-48AD-9D0F-C5D1AC73B294}" type="parTrans" cxnId="{05172DBB-9670-48C9-AE23-40D03F48E0BB}">
      <dgm:prSet/>
      <dgm:spPr/>
      <dgm:t>
        <a:bodyPr/>
        <a:lstStyle/>
        <a:p>
          <a:endParaRPr lang="en-US"/>
        </a:p>
      </dgm:t>
    </dgm:pt>
    <dgm:pt modelId="{009AACFC-C71E-4CFD-9108-28E9DA45CD2C}" type="sibTrans" cxnId="{05172DBB-9670-48C9-AE23-40D03F48E0BB}">
      <dgm:prSet/>
      <dgm:spPr/>
      <dgm:t>
        <a:bodyPr/>
        <a:lstStyle/>
        <a:p>
          <a:endParaRPr lang="en-US"/>
        </a:p>
      </dgm:t>
    </dgm:pt>
    <dgm:pt modelId="{9C26F6B9-88A8-4D0B-A5CB-312887689F79}">
      <dgm:prSet/>
      <dgm:spPr/>
      <dgm:t>
        <a:bodyPr/>
        <a:lstStyle/>
        <a:p>
          <a:r>
            <a:rPr lang="en-US" dirty="0"/>
            <a:t>Development Program &amp; Lean Innovation manager (3y 4m)</a:t>
          </a:r>
        </a:p>
      </dgm:t>
    </dgm:pt>
    <dgm:pt modelId="{E15D551F-0401-401E-9871-EEBD91B16804}" type="parTrans" cxnId="{123A3FC5-3A60-4313-B76A-77C21DA78C2E}">
      <dgm:prSet/>
      <dgm:spPr/>
      <dgm:t>
        <a:bodyPr/>
        <a:lstStyle/>
        <a:p>
          <a:endParaRPr lang="en-US"/>
        </a:p>
      </dgm:t>
    </dgm:pt>
    <dgm:pt modelId="{FF2FD610-05AC-4B72-8DB8-8E9D4E8C1361}" type="sibTrans" cxnId="{123A3FC5-3A60-4313-B76A-77C21DA78C2E}">
      <dgm:prSet/>
      <dgm:spPr/>
      <dgm:t>
        <a:bodyPr/>
        <a:lstStyle/>
        <a:p>
          <a:endParaRPr lang="en-US"/>
        </a:p>
      </dgm:t>
    </dgm:pt>
    <dgm:pt modelId="{3DBAAAF5-22A0-45CC-ADB2-8BF60749A82E}">
      <dgm:prSet/>
      <dgm:spPr/>
      <dgm:t>
        <a:bodyPr/>
        <a:lstStyle/>
        <a:p>
          <a:r>
            <a:rPr lang="en-US" dirty="0"/>
            <a:t>Development Projects Manager (4y 4m)</a:t>
          </a:r>
        </a:p>
      </dgm:t>
    </dgm:pt>
    <dgm:pt modelId="{3278C6A4-1C9C-4543-9361-2EE6BABC2902}" type="parTrans" cxnId="{D3BC7700-F8B0-4DC6-BF8D-2D5EC59E6529}">
      <dgm:prSet/>
      <dgm:spPr/>
      <dgm:t>
        <a:bodyPr/>
        <a:lstStyle/>
        <a:p>
          <a:endParaRPr lang="en-US"/>
        </a:p>
      </dgm:t>
    </dgm:pt>
    <dgm:pt modelId="{124FD4D0-1CE9-4F0C-B716-0094A9C9D0DB}" type="sibTrans" cxnId="{D3BC7700-F8B0-4DC6-BF8D-2D5EC59E6529}">
      <dgm:prSet/>
      <dgm:spPr/>
      <dgm:t>
        <a:bodyPr/>
        <a:lstStyle/>
        <a:p>
          <a:endParaRPr lang="en-US"/>
        </a:p>
      </dgm:t>
    </dgm:pt>
    <dgm:pt modelId="{8ED628DE-3F9B-41B8-B57F-1BD91848E391}" type="pres">
      <dgm:prSet presAssocID="{5BECFC9A-E9D7-4295-8802-303DA093076E}" presName="linear" presStyleCnt="0">
        <dgm:presLayoutVars>
          <dgm:dir/>
          <dgm:animLvl val="lvl"/>
          <dgm:resizeHandles val="exact"/>
        </dgm:presLayoutVars>
      </dgm:prSet>
      <dgm:spPr/>
    </dgm:pt>
    <dgm:pt modelId="{CF919C91-26CA-4AAD-B886-4D9BD8B7423F}" type="pres">
      <dgm:prSet presAssocID="{3A1EEDC1-F622-4C1A-A6AA-F483DB8250B2}" presName="parentLin" presStyleCnt="0"/>
      <dgm:spPr/>
    </dgm:pt>
    <dgm:pt modelId="{EA1D9B8C-BFD9-4E89-8982-79E877A5573F}" type="pres">
      <dgm:prSet presAssocID="{3A1EEDC1-F622-4C1A-A6AA-F483DB8250B2}" presName="parentLeftMargin" presStyleLbl="node1" presStyleIdx="0" presStyleCnt="2"/>
      <dgm:spPr/>
    </dgm:pt>
    <dgm:pt modelId="{5B26B7FD-5C48-4F93-9BD8-C10D3FA60546}" type="pres">
      <dgm:prSet presAssocID="{3A1EEDC1-F622-4C1A-A6AA-F483DB8250B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7E2F54-F394-4A99-95A5-49E05F4143A2}" type="pres">
      <dgm:prSet presAssocID="{3A1EEDC1-F622-4C1A-A6AA-F483DB8250B2}" presName="negativeSpace" presStyleCnt="0"/>
      <dgm:spPr/>
    </dgm:pt>
    <dgm:pt modelId="{036C8DAE-F3F5-49F5-97B4-35D09F721573}" type="pres">
      <dgm:prSet presAssocID="{3A1EEDC1-F622-4C1A-A6AA-F483DB8250B2}" presName="childText" presStyleLbl="conFgAcc1" presStyleIdx="0" presStyleCnt="2">
        <dgm:presLayoutVars>
          <dgm:bulletEnabled val="1"/>
        </dgm:presLayoutVars>
      </dgm:prSet>
      <dgm:spPr/>
    </dgm:pt>
    <dgm:pt modelId="{48CE88F4-A8CE-45D0-8F07-8A475B8BBAF4}" type="pres">
      <dgm:prSet presAssocID="{33C202C5-D7ED-43C3-B2C1-949E7E5468EF}" presName="spaceBetweenRectangles" presStyleCnt="0"/>
      <dgm:spPr/>
    </dgm:pt>
    <dgm:pt modelId="{511A28FC-9BC4-461F-9380-092CA6151A52}" type="pres">
      <dgm:prSet presAssocID="{D4CF15FA-3B18-4B8B-AB09-11D59BA01A0D}" presName="parentLin" presStyleCnt="0"/>
      <dgm:spPr/>
    </dgm:pt>
    <dgm:pt modelId="{2DCC015D-AE05-4452-946B-8931516DC7F8}" type="pres">
      <dgm:prSet presAssocID="{D4CF15FA-3B18-4B8B-AB09-11D59BA01A0D}" presName="parentLeftMargin" presStyleLbl="node1" presStyleIdx="0" presStyleCnt="2"/>
      <dgm:spPr/>
    </dgm:pt>
    <dgm:pt modelId="{AB19BC66-71B0-424B-B9FE-C2BAC426BCBC}" type="pres">
      <dgm:prSet presAssocID="{D4CF15FA-3B18-4B8B-AB09-11D59BA01A0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A005CA-A46A-4CA0-A17A-867F0FDF6011}" type="pres">
      <dgm:prSet presAssocID="{D4CF15FA-3B18-4B8B-AB09-11D59BA01A0D}" presName="negativeSpace" presStyleCnt="0"/>
      <dgm:spPr/>
    </dgm:pt>
    <dgm:pt modelId="{36C830AA-3714-413E-B938-9D56B6B7D7E2}" type="pres">
      <dgm:prSet presAssocID="{D4CF15FA-3B18-4B8B-AB09-11D59BA01A0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3BC7700-F8B0-4DC6-BF8D-2D5EC59E6529}" srcId="{C47263B9-756B-4A77-9D7A-A75A290B97A9}" destId="{3DBAAAF5-22A0-45CC-ADB2-8BF60749A82E}" srcOrd="2" destOrd="0" parTransId="{3278C6A4-1C9C-4543-9361-2EE6BABC2902}" sibTransId="{124FD4D0-1CE9-4F0C-B716-0094A9C9D0DB}"/>
    <dgm:cxn modelId="{7E0E0001-3DBC-4505-9C1B-E17EBC2D430B}" srcId="{D4CF15FA-3B18-4B8B-AB09-11D59BA01A0D}" destId="{6D86604A-4B02-4383-8326-9E60F2E33F03}" srcOrd="0" destOrd="0" parTransId="{7F416896-4E5C-4951-BCFE-6245DE5C6295}" sibTransId="{5ADA22E3-B096-4163-B9AC-605AE9D2E058}"/>
    <dgm:cxn modelId="{71D98C1C-9349-44AB-A120-6206C97347CC}" type="presOf" srcId="{3A1EEDC1-F622-4C1A-A6AA-F483DB8250B2}" destId="{EA1D9B8C-BFD9-4E89-8982-79E877A5573F}" srcOrd="0" destOrd="0" presId="urn:microsoft.com/office/officeart/2005/8/layout/list1"/>
    <dgm:cxn modelId="{B6697D29-C802-45AB-9440-7F8FCD34132F}" type="presOf" srcId="{D6C720B4-67D4-4E50-97BF-A92497FBDEB3}" destId="{036C8DAE-F3F5-49F5-97B4-35D09F721573}" srcOrd="0" destOrd="1" presId="urn:microsoft.com/office/officeart/2005/8/layout/list1"/>
    <dgm:cxn modelId="{1BD1B936-91A5-4081-9E72-1B32D1888E8C}" type="presOf" srcId="{3DBAAAF5-22A0-45CC-ADB2-8BF60749A82E}" destId="{036C8DAE-F3F5-49F5-97B4-35D09F721573}" srcOrd="0" destOrd="3" presId="urn:microsoft.com/office/officeart/2005/8/layout/list1"/>
    <dgm:cxn modelId="{1710A13A-EF3F-4497-9E84-504DEEA5F00C}" srcId="{5BECFC9A-E9D7-4295-8802-303DA093076E}" destId="{3A1EEDC1-F622-4C1A-A6AA-F483DB8250B2}" srcOrd="0" destOrd="0" parTransId="{727B056C-96C7-4360-B9EF-757B40A43F9C}" sibTransId="{33C202C5-D7ED-43C3-B2C1-949E7E5468EF}"/>
    <dgm:cxn modelId="{F7A36440-8A99-4E2B-BC59-82D923D54451}" srcId="{3A1EEDC1-F622-4C1A-A6AA-F483DB8250B2}" destId="{C47263B9-756B-4A77-9D7A-A75A290B97A9}" srcOrd="0" destOrd="0" parTransId="{230143E6-BDEB-468D-90E1-7A4ABE1C61B2}" sibTransId="{B965E253-566F-44E2-AC03-23F0343005B8}"/>
    <dgm:cxn modelId="{A39D015C-0F8A-4B45-BEE6-3BBB550719F8}" type="presOf" srcId="{6D86604A-4B02-4383-8326-9E60F2E33F03}" destId="{36C830AA-3714-413E-B938-9D56B6B7D7E2}" srcOrd="0" destOrd="0" presId="urn:microsoft.com/office/officeart/2005/8/layout/list1"/>
    <dgm:cxn modelId="{788A3866-EC53-4EBE-B1EC-908E1D2CF90B}" type="presOf" srcId="{3A1EEDC1-F622-4C1A-A6AA-F483DB8250B2}" destId="{5B26B7FD-5C48-4F93-9BD8-C10D3FA60546}" srcOrd="1" destOrd="0" presId="urn:microsoft.com/office/officeart/2005/8/layout/list1"/>
    <dgm:cxn modelId="{123CCA67-DF60-4DC9-8CCA-39AA66543D56}" type="presOf" srcId="{5BECFC9A-E9D7-4295-8802-303DA093076E}" destId="{8ED628DE-3F9B-41B8-B57F-1BD91848E391}" srcOrd="0" destOrd="0" presId="urn:microsoft.com/office/officeart/2005/8/layout/list1"/>
    <dgm:cxn modelId="{2D101F68-C92A-4B50-B34A-C54B49DA15FE}" srcId="{5BECFC9A-E9D7-4295-8802-303DA093076E}" destId="{D4CF15FA-3B18-4B8B-AB09-11D59BA01A0D}" srcOrd="1" destOrd="0" parTransId="{979077E9-DD0F-4EF6-8C99-E802D1A206D3}" sibTransId="{6FFDCADF-95F8-4491-9E31-8B9CD1CB3610}"/>
    <dgm:cxn modelId="{CF6D9590-C5E4-4DD4-B6DA-564C2D9282FD}" type="presOf" srcId="{C47263B9-756B-4A77-9D7A-A75A290B97A9}" destId="{036C8DAE-F3F5-49F5-97B4-35D09F721573}" srcOrd="0" destOrd="0" presId="urn:microsoft.com/office/officeart/2005/8/layout/list1"/>
    <dgm:cxn modelId="{05172DBB-9670-48C9-AE23-40D03F48E0BB}" srcId="{C47263B9-756B-4A77-9D7A-A75A290B97A9}" destId="{D6C720B4-67D4-4E50-97BF-A92497FBDEB3}" srcOrd="0" destOrd="0" parTransId="{AD4E16A5-0D64-48AD-9D0F-C5D1AC73B294}" sibTransId="{009AACFC-C71E-4CFD-9108-28E9DA45CD2C}"/>
    <dgm:cxn modelId="{08ED06BC-85E6-42A5-BA7C-39CE8679AA12}" type="presOf" srcId="{D4CF15FA-3B18-4B8B-AB09-11D59BA01A0D}" destId="{AB19BC66-71B0-424B-B9FE-C2BAC426BCBC}" srcOrd="1" destOrd="0" presId="urn:microsoft.com/office/officeart/2005/8/layout/list1"/>
    <dgm:cxn modelId="{123A3FC5-3A60-4313-B76A-77C21DA78C2E}" srcId="{C47263B9-756B-4A77-9D7A-A75A290B97A9}" destId="{9C26F6B9-88A8-4D0B-A5CB-312887689F79}" srcOrd="1" destOrd="0" parTransId="{E15D551F-0401-401E-9871-EEBD91B16804}" sibTransId="{FF2FD610-05AC-4B72-8DB8-8E9D4E8C1361}"/>
    <dgm:cxn modelId="{517300D2-E580-4B3E-AAB4-27820D5A12D6}" type="presOf" srcId="{D4CF15FA-3B18-4B8B-AB09-11D59BA01A0D}" destId="{2DCC015D-AE05-4452-946B-8931516DC7F8}" srcOrd="0" destOrd="0" presId="urn:microsoft.com/office/officeart/2005/8/layout/list1"/>
    <dgm:cxn modelId="{03D0AEEC-3C70-4A77-B295-52D2A32A258D}" type="presOf" srcId="{9C26F6B9-88A8-4D0B-A5CB-312887689F79}" destId="{036C8DAE-F3F5-49F5-97B4-35D09F721573}" srcOrd="0" destOrd="2" presId="urn:microsoft.com/office/officeart/2005/8/layout/list1"/>
    <dgm:cxn modelId="{A1E6999D-0613-4702-BC07-B492EF3BE251}" type="presParOf" srcId="{8ED628DE-3F9B-41B8-B57F-1BD91848E391}" destId="{CF919C91-26CA-4AAD-B886-4D9BD8B7423F}" srcOrd="0" destOrd="0" presId="urn:microsoft.com/office/officeart/2005/8/layout/list1"/>
    <dgm:cxn modelId="{64C683DA-F761-4204-BD7C-BFC7A15D68EC}" type="presParOf" srcId="{CF919C91-26CA-4AAD-B886-4D9BD8B7423F}" destId="{EA1D9B8C-BFD9-4E89-8982-79E877A5573F}" srcOrd="0" destOrd="0" presId="urn:microsoft.com/office/officeart/2005/8/layout/list1"/>
    <dgm:cxn modelId="{856684CA-33B3-4BCD-A5E2-21DE25FFE7D1}" type="presParOf" srcId="{CF919C91-26CA-4AAD-B886-4D9BD8B7423F}" destId="{5B26B7FD-5C48-4F93-9BD8-C10D3FA60546}" srcOrd="1" destOrd="0" presId="urn:microsoft.com/office/officeart/2005/8/layout/list1"/>
    <dgm:cxn modelId="{932786DE-2B77-4453-980B-1046611E2680}" type="presParOf" srcId="{8ED628DE-3F9B-41B8-B57F-1BD91848E391}" destId="{F57E2F54-F394-4A99-95A5-49E05F4143A2}" srcOrd="1" destOrd="0" presId="urn:microsoft.com/office/officeart/2005/8/layout/list1"/>
    <dgm:cxn modelId="{EADA6A02-4B4F-4E62-A8F3-7B42EAA119DE}" type="presParOf" srcId="{8ED628DE-3F9B-41B8-B57F-1BD91848E391}" destId="{036C8DAE-F3F5-49F5-97B4-35D09F721573}" srcOrd="2" destOrd="0" presId="urn:microsoft.com/office/officeart/2005/8/layout/list1"/>
    <dgm:cxn modelId="{25714718-A0DC-4A1B-B785-E2FC3F1A0E90}" type="presParOf" srcId="{8ED628DE-3F9B-41B8-B57F-1BD91848E391}" destId="{48CE88F4-A8CE-45D0-8F07-8A475B8BBAF4}" srcOrd="3" destOrd="0" presId="urn:microsoft.com/office/officeart/2005/8/layout/list1"/>
    <dgm:cxn modelId="{7B0F3E41-2430-4EB3-B789-547B401742D2}" type="presParOf" srcId="{8ED628DE-3F9B-41B8-B57F-1BD91848E391}" destId="{511A28FC-9BC4-461F-9380-092CA6151A52}" srcOrd="4" destOrd="0" presId="urn:microsoft.com/office/officeart/2005/8/layout/list1"/>
    <dgm:cxn modelId="{C0872EBF-005A-405F-A603-C851DBC2462E}" type="presParOf" srcId="{511A28FC-9BC4-461F-9380-092CA6151A52}" destId="{2DCC015D-AE05-4452-946B-8931516DC7F8}" srcOrd="0" destOrd="0" presId="urn:microsoft.com/office/officeart/2005/8/layout/list1"/>
    <dgm:cxn modelId="{5BB25EA5-82CA-41F2-9E54-00F23C5A8797}" type="presParOf" srcId="{511A28FC-9BC4-461F-9380-092CA6151A52}" destId="{AB19BC66-71B0-424B-B9FE-C2BAC426BCBC}" srcOrd="1" destOrd="0" presId="urn:microsoft.com/office/officeart/2005/8/layout/list1"/>
    <dgm:cxn modelId="{8762601F-E8F2-4EA0-B0D7-A8C6D3C66AA1}" type="presParOf" srcId="{8ED628DE-3F9B-41B8-B57F-1BD91848E391}" destId="{A6A005CA-A46A-4CA0-A17A-867F0FDF6011}" srcOrd="5" destOrd="0" presId="urn:microsoft.com/office/officeart/2005/8/layout/list1"/>
    <dgm:cxn modelId="{712CE46C-93E8-4C6F-AB37-6B03F99BE584}" type="presParOf" srcId="{8ED628DE-3F9B-41B8-B57F-1BD91848E391}" destId="{36C830AA-3714-413E-B938-9D56B6B7D7E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ECFC9A-E9D7-4295-8802-303DA093076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A1EEDC1-F622-4C1A-A6AA-F483DB8250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Work Experience</a:t>
          </a:r>
        </a:p>
      </dgm:t>
    </dgm:pt>
    <dgm:pt modelId="{727B056C-96C7-4360-B9EF-757B40A43F9C}" type="parTrans" cxnId="{1710A13A-EF3F-4497-9E84-504DEEA5F00C}">
      <dgm:prSet/>
      <dgm:spPr/>
      <dgm:t>
        <a:bodyPr/>
        <a:lstStyle/>
        <a:p>
          <a:endParaRPr lang="en-US"/>
        </a:p>
      </dgm:t>
    </dgm:pt>
    <dgm:pt modelId="{33C202C5-D7ED-43C3-B2C1-949E7E5468EF}" type="sibTrans" cxnId="{1710A13A-EF3F-4497-9E84-504DEEA5F00C}">
      <dgm:prSet/>
      <dgm:spPr/>
      <dgm:t>
        <a:bodyPr/>
        <a:lstStyle/>
        <a:p>
          <a:endParaRPr lang="en-US"/>
        </a:p>
      </dgm:t>
    </dgm:pt>
    <dgm:pt modelId="{D4CF15FA-3B18-4B8B-AB09-11D59BA01A0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dirty="0"/>
            <a:t>Education</a:t>
          </a:r>
        </a:p>
      </dgm:t>
    </dgm:pt>
    <dgm:pt modelId="{979077E9-DD0F-4EF6-8C99-E802D1A206D3}" type="parTrans" cxnId="{2D101F68-C92A-4B50-B34A-C54B49DA15FE}">
      <dgm:prSet/>
      <dgm:spPr/>
      <dgm:t>
        <a:bodyPr/>
        <a:lstStyle/>
        <a:p>
          <a:endParaRPr lang="en-US"/>
        </a:p>
      </dgm:t>
    </dgm:pt>
    <dgm:pt modelId="{6FFDCADF-95F8-4491-9E31-8B9CD1CB3610}" type="sibTrans" cxnId="{2D101F68-C92A-4B50-B34A-C54B49DA15FE}">
      <dgm:prSet/>
      <dgm:spPr/>
      <dgm:t>
        <a:bodyPr/>
        <a:lstStyle/>
        <a:p>
          <a:endParaRPr lang="en-US"/>
        </a:p>
      </dgm:t>
    </dgm:pt>
    <dgm:pt modelId="{6D86604A-4B02-4383-8326-9E60F2E33F03}">
      <dgm:prSet custT="1"/>
      <dgm:spPr/>
      <dgm:t>
        <a:bodyPr/>
        <a:lstStyle/>
        <a:p>
          <a:r>
            <a:rPr lang="en-US" sz="2400" dirty="0"/>
            <a:t>University of Houston Law Center – Doctor of Law – JD Intellectual Property Law</a:t>
          </a:r>
        </a:p>
      </dgm:t>
    </dgm:pt>
    <dgm:pt modelId="{7F416896-4E5C-4951-BCFE-6245DE5C6295}" type="parTrans" cxnId="{7E0E0001-3DBC-4505-9C1B-E17EBC2D430B}">
      <dgm:prSet/>
      <dgm:spPr/>
      <dgm:t>
        <a:bodyPr/>
        <a:lstStyle/>
        <a:p>
          <a:endParaRPr lang="en-US"/>
        </a:p>
      </dgm:t>
    </dgm:pt>
    <dgm:pt modelId="{5ADA22E3-B096-4163-B9AC-605AE9D2E058}" type="sibTrans" cxnId="{7E0E0001-3DBC-4505-9C1B-E17EBC2D430B}">
      <dgm:prSet/>
      <dgm:spPr/>
      <dgm:t>
        <a:bodyPr/>
        <a:lstStyle/>
        <a:p>
          <a:endParaRPr lang="en-US"/>
        </a:p>
      </dgm:t>
    </dgm:pt>
    <dgm:pt modelId="{C47263B9-756B-4A77-9D7A-A75A290B97A9}">
      <dgm:prSet custT="1"/>
      <dgm:spPr/>
      <dgm:t>
        <a:bodyPr/>
        <a:lstStyle/>
        <a:p>
          <a:r>
            <a:rPr lang="en-US" sz="2400" dirty="0"/>
            <a:t>Chief IP Counsel, North American Operations (11y 4m)</a:t>
          </a:r>
        </a:p>
      </dgm:t>
    </dgm:pt>
    <dgm:pt modelId="{B965E253-566F-44E2-AC03-23F0343005B8}" type="sibTrans" cxnId="{F7A36440-8A99-4E2B-BC59-82D923D54451}">
      <dgm:prSet/>
      <dgm:spPr/>
      <dgm:t>
        <a:bodyPr/>
        <a:lstStyle/>
        <a:p>
          <a:endParaRPr lang="en-US"/>
        </a:p>
      </dgm:t>
    </dgm:pt>
    <dgm:pt modelId="{230143E6-BDEB-468D-90E1-7A4ABE1C61B2}" type="parTrans" cxnId="{F7A36440-8A99-4E2B-BC59-82D923D54451}">
      <dgm:prSet/>
      <dgm:spPr/>
      <dgm:t>
        <a:bodyPr/>
        <a:lstStyle/>
        <a:p>
          <a:endParaRPr lang="en-US"/>
        </a:p>
      </dgm:t>
    </dgm:pt>
    <dgm:pt modelId="{C1A5CDF2-3748-4FDE-9A1D-336CC39D4C21}">
      <dgm:prSet custT="1"/>
      <dgm:spPr/>
      <dgm:t>
        <a:bodyPr/>
        <a:lstStyle/>
        <a:p>
          <a:r>
            <a:rPr lang="en-US" sz="2400" dirty="0"/>
            <a:t>Air Liquide America 1(13y 11m)</a:t>
          </a:r>
        </a:p>
      </dgm:t>
    </dgm:pt>
    <dgm:pt modelId="{98F38E25-BDC9-4597-8040-EB70202C2834}" type="parTrans" cxnId="{71E269AE-DF2E-4813-A566-78C96B6E1A77}">
      <dgm:prSet/>
      <dgm:spPr/>
      <dgm:t>
        <a:bodyPr/>
        <a:lstStyle/>
        <a:p>
          <a:endParaRPr lang="en-US"/>
        </a:p>
      </dgm:t>
    </dgm:pt>
    <dgm:pt modelId="{6D5124BC-6274-4B78-A7A2-5A0D2AAEE9AB}" type="sibTrans" cxnId="{71E269AE-DF2E-4813-A566-78C96B6E1A77}">
      <dgm:prSet/>
      <dgm:spPr/>
      <dgm:t>
        <a:bodyPr/>
        <a:lstStyle/>
        <a:p>
          <a:endParaRPr lang="en-US"/>
        </a:p>
      </dgm:t>
    </dgm:pt>
    <dgm:pt modelId="{C8771AB1-27B3-4209-903C-5813708EC1E7}">
      <dgm:prSet custT="1"/>
      <dgm:spPr/>
      <dgm:t>
        <a:bodyPr/>
        <a:lstStyle/>
        <a:p>
          <a:r>
            <a:rPr lang="en-US" sz="2400" dirty="0"/>
            <a:t>Senior Patent Attorney (2y 7m) </a:t>
          </a:r>
        </a:p>
      </dgm:t>
    </dgm:pt>
    <dgm:pt modelId="{004BE40D-801A-4852-BDAC-9B8019AE3F22}" type="parTrans" cxnId="{578B0859-444E-4A7A-9B0F-0532408A9F25}">
      <dgm:prSet/>
      <dgm:spPr/>
      <dgm:t>
        <a:bodyPr/>
        <a:lstStyle/>
        <a:p>
          <a:endParaRPr lang="en-US"/>
        </a:p>
      </dgm:t>
    </dgm:pt>
    <dgm:pt modelId="{0586BE31-27D1-439D-A420-B825238AF534}" type="sibTrans" cxnId="{578B0859-444E-4A7A-9B0F-0532408A9F25}">
      <dgm:prSet/>
      <dgm:spPr/>
      <dgm:t>
        <a:bodyPr/>
        <a:lstStyle/>
        <a:p>
          <a:endParaRPr lang="en-US"/>
        </a:p>
      </dgm:t>
    </dgm:pt>
    <dgm:pt modelId="{0DA742C6-D35F-4305-BFFC-B3F85E5C6299}">
      <dgm:prSet custT="1"/>
      <dgm:spPr/>
      <dgm:t>
        <a:bodyPr/>
        <a:lstStyle/>
        <a:p>
          <a:r>
            <a:rPr lang="en-US" sz="2400" dirty="0"/>
            <a:t>The university of Texas Southwestern Medical School-Doctor of Philosophy – PhD Biochemistry and Molecular Biology </a:t>
          </a:r>
        </a:p>
      </dgm:t>
    </dgm:pt>
    <dgm:pt modelId="{D94D2784-66CE-48B5-BEEB-AC8BE8730440}" type="parTrans" cxnId="{48262E33-B376-4135-88D3-FB99B142C35C}">
      <dgm:prSet/>
      <dgm:spPr/>
      <dgm:t>
        <a:bodyPr/>
        <a:lstStyle/>
        <a:p>
          <a:endParaRPr lang="en-US"/>
        </a:p>
      </dgm:t>
    </dgm:pt>
    <dgm:pt modelId="{902D2CE3-FD92-4F46-B751-FB3255C2827F}" type="sibTrans" cxnId="{48262E33-B376-4135-88D3-FB99B142C35C}">
      <dgm:prSet/>
      <dgm:spPr/>
      <dgm:t>
        <a:bodyPr/>
        <a:lstStyle/>
        <a:p>
          <a:endParaRPr lang="en-US"/>
        </a:p>
      </dgm:t>
    </dgm:pt>
    <dgm:pt modelId="{8ED628DE-3F9B-41B8-B57F-1BD91848E391}" type="pres">
      <dgm:prSet presAssocID="{5BECFC9A-E9D7-4295-8802-303DA093076E}" presName="linear" presStyleCnt="0">
        <dgm:presLayoutVars>
          <dgm:dir/>
          <dgm:animLvl val="lvl"/>
          <dgm:resizeHandles val="exact"/>
        </dgm:presLayoutVars>
      </dgm:prSet>
      <dgm:spPr/>
    </dgm:pt>
    <dgm:pt modelId="{CF919C91-26CA-4AAD-B886-4D9BD8B7423F}" type="pres">
      <dgm:prSet presAssocID="{3A1EEDC1-F622-4C1A-A6AA-F483DB8250B2}" presName="parentLin" presStyleCnt="0"/>
      <dgm:spPr/>
    </dgm:pt>
    <dgm:pt modelId="{EA1D9B8C-BFD9-4E89-8982-79E877A5573F}" type="pres">
      <dgm:prSet presAssocID="{3A1EEDC1-F622-4C1A-A6AA-F483DB8250B2}" presName="parentLeftMargin" presStyleLbl="node1" presStyleIdx="0" presStyleCnt="2"/>
      <dgm:spPr/>
    </dgm:pt>
    <dgm:pt modelId="{5B26B7FD-5C48-4F93-9BD8-C10D3FA60546}" type="pres">
      <dgm:prSet presAssocID="{3A1EEDC1-F622-4C1A-A6AA-F483DB8250B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7E2F54-F394-4A99-95A5-49E05F4143A2}" type="pres">
      <dgm:prSet presAssocID="{3A1EEDC1-F622-4C1A-A6AA-F483DB8250B2}" presName="negativeSpace" presStyleCnt="0"/>
      <dgm:spPr/>
    </dgm:pt>
    <dgm:pt modelId="{036C8DAE-F3F5-49F5-97B4-35D09F721573}" type="pres">
      <dgm:prSet presAssocID="{3A1EEDC1-F622-4C1A-A6AA-F483DB8250B2}" presName="childText" presStyleLbl="conFgAcc1" presStyleIdx="0" presStyleCnt="2" custLinFactNeighborX="4267">
        <dgm:presLayoutVars>
          <dgm:bulletEnabled val="1"/>
        </dgm:presLayoutVars>
      </dgm:prSet>
      <dgm:spPr/>
    </dgm:pt>
    <dgm:pt modelId="{48CE88F4-A8CE-45D0-8F07-8A475B8BBAF4}" type="pres">
      <dgm:prSet presAssocID="{33C202C5-D7ED-43C3-B2C1-949E7E5468EF}" presName="spaceBetweenRectangles" presStyleCnt="0"/>
      <dgm:spPr/>
    </dgm:pt>
    <dgm:pt modelId="{511A28FC-9BC4-461F-9380-092CA6151A52}" type="pres">
      <dgm:prSet presAssocID="{D4CF15FA-3B18-4B8B-AB09-11D59BA01A0D}" presName="parentLin" presStyleCnt="0"/>
      <dgm:spPr/>
    </dgm:pt>
    <dgm:pt modelId="{2DCC015D-AE05-4452-946B-8931516DC7F8}" type="pres">
      <dgm:prSet presAssocID="{D4CF15FA-3B18-4B8B-AB09-11D59BA01A0D}" presName="parentLeftMargin" presStyleLbl="node1" presStyleIdx="0" presStyleCnt="2"/>
      <dgm:spPr/>
    </dgm:pt>
    <dgm:pt modelId="{AB19BC66-71B0-424B-B9FE-C2BAC426BCBC}" type="pres">
      <dgm:prSet presAssocID="{D4CF15FA-3B18-4B8B-AB09-11D59BA01A0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A005CA-A46A-4CA0-A17A-867F0FDF6011}" type="pres">
      <dgm:prSet presAssocID="{D4CF15FA-3B18-4B8B-AB09-11D59BA01A0D}" presName="negativeSpace" presStyleCnt="0"/>
      <dgm:spPr/>
    </dgm:pt>
    <dgm:pt modelId="{36C830AA-3714-413E-B938-9D56B6B7D7E2}" type="pres">
      <dgm:prSet presAssocID="{D4CF15FA-3B18-4B8B-AB09-11D59BA01A0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E0E0001-3DBC-4505-9C1B-E17EBC2D430B}" srcId="{D4CF15FA-3B18-4B8B-AB09-11D59BA01A0D}" destId="{6D86604A-4B02-4383-8326-9E60F2E33F03}" srcOrd="0" destOrd="0" parTransId="{7F416896-4E5C-4951-BCFE-6245DE5C6295}" sibTransId="{5ADA22E3-B096-4163-B9AC-605AE9D2E058}"/>
    <dgm:cxn modelId="{BB2BCF0A-C7BA-4499-90B7-5F9C0F5145D0}" type="presOf" srcId="{C8771AB1-27B3-4209-903C-5813708EC1E7}" destId="{036C8DAE-F3F5-49F5-97B4-35D09F721573}" srcOrd="0" destOrd="2" presId="urn:microsoft.com/office/officeart/2005/8/layout/list1"/>
    <dgm:cxn modelId="{71D98C1C-9349-44AB-A120-6206C97347CC}" type="presOf" srcId="{3A1EEDC1-F622-4C1A-A6AA-F483DB8250B2}" destId="{EA1D9B8C-BFD9-4E89-8982-79E877A5573F}" srcOrd="0" destOrd="0" presId="urn:microsoft.com/office/officeart/2005/8/layout/list1"/>
    <dgm:cxn modelId="{48262E33-B376-4135-88D3-FB99B142C35C}" srcId="{D4CF15FA-3B18-4B8B-AB09-11D59BA01A0D}" destId="{0DA742C6-D35F-4305-BFFC-B3F85E5C6299}" srcOrd="1" destOrd="0" parTransId="{D94D2784-66CE-48B5-BEEB-AC8BE8730440}" sibTransId="{902D2CE3-FD92-4F46-B751-FB3255C2827F}"/>
    <dgm:cxn modelId="{1710A13A-EF3F-4497-9E84-504DEEA5F00C}" srcId="{5BECFC9A-E9D7-4295-8802-303DA093076E}" destId="{3A1EEDC1-F622-4C1A-A6AA-F483DB8250B2}" srcOrd="0" destOrd="0" parTransId="{727B056C-96C7-4360-B9EF-757B40A43F9C}" sibTransId="{33C202C5-D7ED-43C3-B2C1-949E7E5468EF}"/>
    <dgm:cxn modelId="{F7A36440-8A99-4E2B-BC59-82D923D54451}" srcId="{C1A5CDF2-3748-4FDE-9A1D-336CC39D4C21}" destId="{C47263B9-756B-4A77-9D7A-A75A290B97A9}" srcOrd="0" destOrd="0" parTransId="{230143E6-BDEB-468D-90E1-7A4ABE1C61B2}" sibTransId="{B965E253-566F-44E2-AC03-23F0343005B8}"/>
    <dgm:cxn modelId="{A39D015C-0F8A-4B45-BEE6-3BBB550719F8}" type="presOf" srcId="{6D86604A-4B02-4383-8326-9E60F2E33F03}" destId="{36C830AA-3714-413E-B938-9D56B6B7D7E2}" srcOrd="0" destOrd="0" presId="urn:microsoft.com/office/officeart/2005/8/layout/list1"/>
    <dgm:cxn modelId="{788A3866-EC53-4EBE-B1EC-908E1D2CF90B}" type="presOf" srcId="{3A1EEDC1-F622-4C1A-A6AA-F483DB8250B2}" destId="{5B26B7FD-5C48-4F93-9BD8-C10D3FA60546}" srcOrd="1" destOrd="0" presId="urn:microsoft.com/office/officeart/2005/8/layout/list1"/>
    <dgm:cxn modelId="{123CCA67-DF60-4DC9-8CCA-39AA66543D56}" type="presOf" srcId="{5BECFC9A-E9D7-4295-8802-303DA093076E}" destId="{8ED628DE-3F9B-41B8-B57F-1BD91848E391}" srcOrd="0" destOrd="0" presId="urn:microsoft.com/office/officeart/2005/8/layout/list1"/>
    <dgm:cxn modelId="{2D101F68-C92A-4B50-B34A-C54B49DA15FE}" srcId="{5BECFC9A-E9D7-4295-8802-303DA093076E}" destId="{D4CF15FA-3B18-4B8B-AB09-11D59BA01A0D}" srcOrd="1" destOrd="0" parTransId="{979077E9-DD0F-4EF6-8C99-E802D1A206D3}" sibTransId="{6FFDCADF-95F8-4491-9E31-8B9CD1CB3610}"/>
    <dgm:cxn modelId="{578B0859-444E-4A7A-9B0F-0532408A9F25}" srcId="{C1A5CDF2-3748-4FDE-9A1D-336CC39D4C21}" destId="{C8771AB1-27B3-4209-903C-5813708EC1E7}" srcOrd="1" destOrd="0" parTransId="{004BE40D-801A-4852-BDAC-9B8019AE3F22}" sibTransId="{0586BE31-27D1-439D-A420-B825238AF534}"/>
    <dgm:cxn modelId="{CF6D9590-C5E4-4DD4-B6DA-564C2D9282FD}" type="presOf" srcId="{C47263B9-756B-4A77-9D7A-A75A290B97A9}" destId="{036C8DAE-F3F5-49F5-97B4-35D09F721573}" srcOrd="0" destOrd="1" presId="urn:microsoft.com/office/officeart/2005/8/layout/list1"/>
    <dgm:cxn modelId="{B1B741AC-10F2-4F5D-BC68-DBF2A187040E}" type="presOf" srcId="{C1A5CDF2-3748-4FDE-9A1D-336CC39D4C21}" destId="{036C8DAE-F3F5-49F5-97B4-35D09F721573}" srcOrd="0" destOrd="0" presId="urn:microsoft.com/office/officeart/2005/8/layout/list1"/>
    <dgm:cxn modelId="{71E269AE-DF2E-4813-A566-78C96B6E1A77}" srcId="{3A1EEDC1-F622-4C1A-A6AA-F483DB8250B2}" destId="{C1A5CDF2-3748-4FDE-9A1D-336CC39D4C21}" srcOrd="0" destOrd="0" parTransId="{98F38E25-BDC9-4597-8040-EB70202C2834}" sibTransId="{6D5124BC-6274-4B78-A7A2-5A0D2AAEE9AB}"/>
    <dgm:cxn modelId="{08ED06BC-85E6-42A5-BA7C-39CE8679AA12}" type="presOf" srcId="{D4CF15FA-3B18-4B8B-AB09-11D59BA01A0D}" destId="{AB19BC66-71B0-424B-B9FE-C2BAC426BCBC}" srcOrd="1" destOrd="0" presId="urn:microsoft.com/office/officeart/2005/8/layout/list1"/>
    <dgm:cxn modelId="{517300D2-E580-4B3E-AAB4-27820D5A12D6}" type="presOf" srcId="{D4CF15FA-3B18-4B8B-AB09-11D59BA01A0D}" destId="{2DCC015D-AE05-4452-946B-8931516DC7F8}" srcOrd="0" destOrd="0" presId="urn:microsoft.com/office/officeart/2005/8/layout/list1"/>
    <dgm:cxn modelId="{946A13E9-4CF1-4D5A-955D-C989FD279F10}" type="presOf" srcId="{0DA742C6-D35F-4305-BFFC-B3F85E5C6299}" destId="{36C830AA-3714-413E-B938-9D56B6B7D7E2}" srcOrd="0" destOrd="1" presId="urn:microsoft.com/office/officeart/2005/8/layout/list1"/>
    <dgm:cxn modelId="{A1E6999D-0613-4702-BC07-B492EF3BE251}" type="presParOf" srcId="{8ED628DE-3F9B-41B8-B57F-1BD91848E391}" destId="{CF919C91-26CA-4AAD-B886-4D9BD8B7423F}" srcOrd="0" destOrd="0" presId="urn:microsoft.com/office/officeart/2005/8/layout/list1"/>
    <dgm:cxn modelId="{64C683DA-F761-4204-BD7C-BFC7A15D68EC}" type="presParOf" srcId="{CF919C91-26CA-4AAD-B886-4D9BD8B7423F}" destId="{EA1D9B8C-BFD9-4E89-8982-79E877A5573F}" srcOrd="0" destOrd="0" presId="urn:microsoft.com/office/officeart/2005/8/layout/list1"/>
    <dgm:cxn modelId="{856684CA-33B3-4BCD-A5E2-21DE25FFE7D1}" type="presParOf" srcId="{CF919C91-26CA-4AAD-B886-4D9BD8B7423F}" destId="{5B26B7FD-5C48-4F93-9BD8-C10D3FA60546}" srcOrd="1" destOrd="0" presId="urn:microsoft.com/office/officeart/2005/8/layout/list1"/>
    <dgm:cxn modelId="{932786DE-2B77-4453-980B-1046611E2680}" type="presParOf" srcId="{8ED628DE-3F9B-41B8-B57F-1BD91848E391}" destId="{F57E2F54-F394-4A99-95A5-49E05F4143A2}" srcOrd="1" destOrd="0" presId="urn:microsoft.com/office/officeart/2005/8/layout/list1"/>
    <dgm:cxn modelId="{EADA6A02-4B4F-4E62-A8F3-7B42EAA119DE}" type="presParOf" srcId="{8ED628DE-3F9B-41B8-B57F-1BD91848E391}" destId="{036C8DAE-F3F5-49F5-97B4-35D09F721573}" srcOrd="2" destOrd="0" presId="urn:microsoft.com/office/officeart/2005/8/layout/list1"/>
    <dgm:cxn modelId="{25714718-A0DC-4A1B-B785-E2FC3F1A0E90}" type="presParOf" srcId="{8ED628DE-3F9B-41B8-B57F-1BD91848E391}" destId="{48CE88F4-A8CE-45D0-8F07-8A475B8BBAF4}" srcOrd="3" destOrd="0" presId="urn:microsoft.com/office/officeart/2005/8/layout/list1"/>
    <dgm:cxn modelId="{7B0F3E41-2430-4EB3-B789-547B401742D2}" type="presParOf" srcId="{8ED628DE-3F9B-41B8-B57F-1BD91848E391}" destId="{511A28FC-9BC4-461F-9380-092CA6151A52}" srcOrd="4" destOrd="0" presId="urn:microsoft.com/office/officeart/2005/8/layout/list1"/>
    <dgm:cxn modelId="{C0872EBF-005A-405F-A603-C851DBC2462E}" type="presParOf" srcId="{511A28FC-9BC4-461F-9380-092CA6151A52}" destId="{2DCC015D-AE05-4452-946B-8931516DC7F8}" srcOrd="0" destOrd="0" presId="urn:microsoft.com/office/officeart/2005/8/layout/list1"/>
    <dgm:cxn modelId="{5BB25EA5-82CA-41F2-9E54-00F23C5A8797}" type="presParOf" srcId="{511A28FC-9BC4-461F-9380-092CA6151A52}" destId="{AB19BC66-71B0-424B-B9FE-C2BAC426BCBC}" srcOrd="1" destOrd="0" presId="urn:microsoft.com/office/officeart/2005/8/layout/list1"/>
    <dgm:cxn modelId="{8762601F-E8F2-4EA0-B0D7-A8C6D3C66AA1}" type="presParOf" srcId="{8ED628DE-3F9B-41B8-B57F-1BD91848E391}" destId="{A6A005CA-A46A-4CA0-A17A-867F0FDF6011}" srcOrd="5" destOrd="0" presId="urn:microsoft.com/office/officeart/2005/8/layout/list1"/>
    <dgm:cxn modelId="{712CE46C-93E8-4C6F-AB37-6B03F99BE584}" type="presParOf" srcId="{8ED628DE-3F9B-41B8-B57F-1BD91848E391}" destId="{36C830AA-3714-413E-B938-9D56B6B7D7E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DC9BD-4FF2-41DE-A461-5CFD3F2C2362}">
      <dsp:nvSpPr>
        <dsp:cNvPr id="0" name=""/>
        <dsp:cNvSpPr/>
      </dsp:nvSpPr>
      <dsp:spPr>
        <a:xfrm>
          <a:off x="19059" y="0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Beauty Care</a:t>
          </a:r>
        </a:p>
      </dsp:txBody>
      <dsp:txXfrm>
        <a:off x="19059" y="0"/>
        <a:ext cx="3286125" cy="1971675"/>
      </dsp:txXfrm>
    </dsp:sp>
    <dsp:sp modelId="{48DF961E-9786-438D-9D9A-6DD4D91BE9D7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Dietary Supplements</a:t>
          </a:r>
        </a:p>
      </dsp:txBody>
      <dsp:txXfrm>
        <a:off x="3614737" y="39687"/>
        <a:ext cx="3286125" cy="1971675"/>
      </dsp:txXfrm>
    </dsp:sp>
    <dsp:sp modelId="{9511490E-A085-454A-B3D1-8C5BCAC8A8E2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Pharmaceuticals</a:t>
          </a:r>
        </a:p>
      </dsp:txBody>
      <dsp:txXfrm>
        <a:off x="7229475" y="39687"/>
        <a:ext cx="3286125" cy="1971675"/>
      </dsp:txXfrm>
    </dsp:sp>
    <dsp:sp modelId="{4B64AA3E-4839-4887-9489-C20376FBA45B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Animal Health</a:t>
          </a:r>
        </a:p>
      </dsp:txBody>
      <dsp:txXfrm>
        <a:off x="1807368" y="2339975"/>
        <a:ext cx="3286125" cy="1971675"/>
      </dsp:txXfrm>
    </dsp:sp>
    <dsp:sp modelId="{8578408A-BDC3-4980-AF94-68AF6126957F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Performance Materials</a:t>
          </a:r>
        </a:p>
      </dsp:txBody>
      <dsp:txXfrm>
        <a:off x="5422106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C8DAE-F3F5-49F5-97B4-35D09F721573}">
      <dsp:nvSpPr>
        <dsp:cNvPr id="0" name=""/>
        <dsp:cNvSpPr/>
      </dsp:nvSpPr>
      <dsp:spPr>
        <a:xfrm>
          <a:off x="0" y="511088"/>
          <a:ext cx="7443537" cy="359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624840" rIns="577701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Seppic</a:t>
          </a:r>
          <a:r>
            <a:rPr lang="en-US" sz="3000" kern="1200" dirty="0"/>
            <a:t> (19y)</a:t>
          </a:r>
        </a:p>
        <a:p>
          <a:pPr marL="571500" lvl="2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CEO and President (2y 11m)</a:t>
          </a:r>
        </a:p>
        <a:p>
          <a:pPr marL="571500" lvl="2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SERDEX (</a:t>
          </a:r>
          <a:r>
            <a:rPr lang="en-US" sz="3000" kern="1200" dirty="0" err="1"/>
            <a:t>Subsidary</a:t>
          </a:r>
          <a:r>
            <a:rPr lang="en-US" sz="3000" kern="1200" dirty="0"/>
            <a:t> of SEPPIC) General Manager(1y)</a:t>
          </a:r>
        </a:p>
        <a:p>
          <a:pPr marL="571500" lvl="2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Biotechmarine</a:t>
          </a:r>
          <a:r>
            <a:rPr lang="en-US" sz="3000" kern="1200" dirty="0"/>
            <a:t> (</a:t>
          </a:r>
          <a:r>
            <a:rPr lang="en-US" sz="3000" kern="1200" dirty="0" err="1"/>
            <a:t>Subsidary</a:t>
          </a:r>
          <a:r>
            <a:rPr lang="en-US" sz="3000" kern="1200" dirty="0"/>
            <a:t> of </a:t>
          </a:r>
          <a:r>
            <a:rPr lang="en-US" sz="3000" kern="1200" dirty="0" err="1"/>
            <a:t>Seppic</a:t>
          </a:r>
          <a:r>
            <a:rPr lang="en-US" sz="3000" kern="1200" dirty="0"/>
            <a:t>) General Manager(4y 6m)</a:t>
          </a:r>
        </a:p>
      </dsp:txBody>
      <dsp:txXfrm>
        <a:off x="0" y="511088"/>
        <a:ext cx="7443537" cy="3591000"/>
      </dsp:txXfrm>
    </dsp:sp>
    <dsp:sp modelId="{5B26B7FD-5C48-4F93-9BD8-C10D3FA60546}">
      <dsp:nvSpPr>
        <dsp:cNvPr id="0" name=""/>
        <dsp:cNvSpPr/>
      </dsp:nvSpPr>
      <dsp:spPr>
        <a:xfrm>
          <a:off x="372176" y="68288"/>
          <a:ext cx="5210475" cy="8856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000" kern="1200" dirty="0"/>
            <a:t>Work Experience</a:t>
          </a:r>
        </a:p>
      </dsp:txBody>
      <dsp:txXfrm>
        <a:off x="415407" y="111519"/>
        <a:ext cx="5124013" cy="799138"/>
      </dsp:txXfrm>
    </dsp:sp>
    <dsp:sp modelId="{36C830AA-3714-413E-B938-9D56B6B7D7E2}">
      <dsp:nvSpPr>
        <dsp:cNvPr id="0" name=""/>
        <dsp:cNvSpPr/>
      </dsp:nvSpPr>
      <dsp:spPr>
        <a:xfrm>
          <a:off x="0" y="4706888"/>
          <a:ext cx="7443537" cy="1015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624840" rIns="57770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Ecole Nationale </a:t>
          </a:r>
          <a:r>
            <a:rPr lang="en-US" sz="1800" kern="1200" dirty="0" err="1"/>
            <a:t>Superieure</a:t>
          </a:r>
          <a:r>
            <a:rPr lang="en-US" sz="1800" kern="1200" dirty="0"/>
            <a:t> de </a:t>
          </a:r>
          <a:r>
            <a:rPr lang="en-US" sz="1800" kern="1200" dirty="0" err="1"/>
            <a:t>Chimie</a:t>
          </a:r>
          <a:r>
            <a:rPr lang="en-US" sz="1800" kern="1200" dirty="0"/>
            <a:t> de Montpellier </a:t>
          </a:r>
        </a:p>
      </dsp:txBody>
      <dsp:txXfrm>
        <a:off x="0" y="4706888"/>
        <a:ext cx="7443537" cy="1015875"/>
      </dsp:txXfrm>
    </dsp:sp>
    <dsp:sp modelId="{AB19BC66-71B0-424B-B9FE-C2BAC426BCBC}">
      <dsp:nvSpPr>
        <dsp:cNvPr id="0" name=""/>
        <dsp:cNvSpPr/>
      </dsp:nvSpPr>
      <dsp:spPr>
        <a:xfrm>
          <a:off x="372176" y="4264088"/>
          <a:ext cx="5210475" cy="8856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000" kern="1200" dirty="0"/>
            <a:t>Education</a:t>
          </a:r>
        </a:p>
      </dsp:txBody>
      <dsp:txXfrm>
        <a:off x="415407" y="4307319"/>
        <a:ext cx="5124013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C8DAE-F3F5-49F5-97B4-35D09F721573}">
      <dsp:nvSpPr>
        <dsp:cNvPr id="0" name=""/>
        <dsp:cNvSpPr/>
      </dsp:nvSpPr>
      <dsp:spPr>
        <a:xfrm>
          <a:off x="0" y="479925"/>
          <a:ext cx="7443537" cy="242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458216" rIns="577701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SEPPIC (9 years)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Strategic Projects Manager (1 y 2m)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Product Development Project Manager (7 y 11m)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Liquid Air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R&amp;D Project Coordinator (3Y 10 m)</a:t>
          </a:r>
        </a:p>
      </dsp:txBody>
      <dsp:txXfrm>
        <a:off x="0" y="479925"/>
        <a:ext cx="7443537" cy="2425500"/>
      </dsp:txXfrm>
    </dsp:sp>
    <dsp:sp modelId="{5B26B7FD-5C48-4F93-9BD8-C10D3FA60546}">
      <dsp:nvSpPr>
        <dsp:cNvPr id="0" name=""/>
        <dsp:cNvSpPr/>
      </dsp:nvSpPr>
      <dsp:spPr>
        <a:xfrm>
          <a:off x="372176" y="155205"/>
          <a:ext cx="5210475" cy="6494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kern="1200" dirty="0"/>
            <a:t>Work Experience</a:t>
          </a:r>
        </a:p>
      </dsp:txBody>
      <dsp:txXfrm>
        <a:off x="403879" y="186908"/>
        <a:ext cx="5147069" cy="586034"/>
      </dsp:txXfrm>
    </dsp:sp>
    <dsp:sp modelId="{36C830AA-3714-413E-B938-9D56B6B7D7E2}">
      <dsp:nvSpPr>
        <dsp:cNvPr id="0" name=""/>
        <dsp:cNvSpPr/>
      </dsp:nvSpPr>
      <dsp:spPr>
        <a:xfrm>
          <a:off x="0" y="3329453"/>
          <a:ext cx="7443537" cy="2286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458216" rIns="57770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CPE Lyon</a:t>
          </a:r>
          <a:br>
            <a:rPr lang="en-US" sz="1800" kern="1200" dirty="0"/>
          </a:br>
          <a:r>
            <a:rPr lang="en-US" sz="1800" kern="1200" dirty="0"/>
            <a:t>Formation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University of Bordeaux</a:t>
          </a:r>
          <a:br>
            <a:rPr lang="en-US" sz="1800" kern="1200" dirty="0"/>
          </a:br>
          <a:r>
            <a:rPr lang="en-US" sz="1800" kern="1200" dirty="0"/>
            <a:t>PhD </a:t>
          </a:r>
          <a:r>
            <a:rPr lang="en-US" sz="1800" kern="1200" dirty="0" err="1"/>
            <a:t>Chimie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Claude Bernard Lyon 1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Masters; Chemistry</a:t>
          </a:r>
        </a:p>
      </dsp:txBody>
      <dsp:txXfrm>
        <a:off x="0" y="3329453"/>
        <a:ext cx="7443537" cy="2286900"/>
      </dsp:txXfrm>
    </dsp:sp>
    <dsp:sp modelId="{AB19BC66-71B0-424B-B9FE-C2BAC426BCBC}">
      <dsp:nvSpPr>
        <dsp:cNvPr id="0" name=""/>
        <dsp:cNvSpPr/>
      </dsp:nvSpPr>
      <dsp:spPr>
        <a:xfrm>
          <a:off x="372176" y="3024225"/>
          <a:ext cx="5210475" cy="6494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kern="1200" dirty="0"/>
            <a:t>Education</a:t>
          </a:r>
        </a:p>
      </dsp:txBody>
      <dsp:txXfrm>
        <a:off x="403879" y="3055928"/>
        <a:ext cx="5147069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C8DAE-F3F5-49F5-97B4-35D09F721573}">
      <dsp:nvSpPr>
        <dsp:cNvPr id="0" name=""/>
        <dsp:cNvSpPr/>
      </dsp:nvSpPr>
      <dsp:spPr>
        <a:xfrm>
          <a:off x="0" y="407813"/>
          <a:ext cx="7443537" cy="3241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437388" rIns="57770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SEPPIC (10y 4m)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Strategy, M&amp;A and Projects Director (1y 3m)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Innovation Department- Project Director (6y 8m)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Healthcare Business Unit – Sales Manager Human Health &amp; Consumer Care (2y 6m)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Liquid Air (5 y 1m)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Industrial Merchant World Business Line- Product Manager (2y)</a:t>
          </a:r>
        </a:p>
      </dsp:txBody>
      <dsp:txXfrm>
        <a:off x="0" y="407813"/>
        <a:ext cx="7443537" cy="3241350"/>
      </dsp:txXfrm>
    </dsp:sp>
    <dsp:sp modelId="{5B26B7FD-5C48-4F93-9BD8-C10D3FA60546}">
      <dsp:nvSpPr>
        <dsp:cNvPr id="0" name=""/>
        <dsp:cNvSpPr/>
      </dsp:nvSpPr>
      <dsp:spPr>
        <a:xfrm>
          <a:off x="401359" y="97853"/>
          <a:ext cx="5210475" cy="6199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Work Experience</a:t>
          </a:r>
        </a:p>
      </dsp:txBody>
      <dsp:txXfrm>
        <a:off x="431621" y="128115"/>
        <a:ext cx="5149951" cy="559396"/>
      </dsp:txXfrm>
    </dsp:sp>
    <dsp:sp modelId="{36C830AA-3714-413E-B938-9D56B6B7D7E2}">
      <dsp:nvSpPr>
        <dsp:cNvPr id="0" name=""/>
        <dsp:cNvSpPr/>
      </dsp:nvSpPr>
      <dsp:spPr>
        <a:xfrm>
          <a:off x="0" y="4072523"/>
          <a:ext cx="7443537" cy="162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437388" rIns="57770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IAE Paris – Sorbonne Business School</a:t>
          </a:r>
          <a:br>
            <a:rPr lang="en-US" sz="1800" kern="1200" dirty="0"/>
          </a:br>
          <a:r>
            <a:rPr lang="en-US" sz="1800" kern="1200" dirty="0"/>
            <a:t>MBA Marketing, innovation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Pierre and Marie Curie University</a:t>
          </a:r>
          <a:br>
            <a:rPr lang="en-US" sz="1800" kern="1200" dirty="0"/>
          </a:br>
          <a:r>
            <a:rPr lang="en-US" sz="1800" kern="1200" dirty="0"/>
            <a:t>PhD, Polymer Science</a:t>
          </a:r>
        </a:p>
      </dsp:txBody>
      <dsp:txXfrm>
        <a:off x="0" y="4072523"/>
        <a:ext cx="7443537" cy="1620675"/>
      </dsp:txXfrm>
    </dsp:sp>
    <dsp:sp modelId="{AB19BC66-71B0-424B-B9FE-C2BAC426BCBC}">
      <dsp:nvSpPr>
        <dsp:cNvPr id="0" name=""/>
        <dsp:cNvSpPr/>
      </dsp:nvSpPr>
      <dsp:spPr>
        <a:xfrm>
          <a:off x="372176" y="3762563"/>
          <a:ext cx="5210475" cy="6199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Education</a:t>
          </a:r>
        </a:p>
      </dsp:txBody>
      <dsp:txXfrm>
        <a:off x="402438" y="3792825"/>
        <a:ext cx="5149951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C8DAE-F3F5-49F5-97B4-35D09F721573}">
      <dsp:nvSpPr>
        <dsp:cNvPr id="0" name=""/>
        <dsp:cNvSpPr/>
      </dsp:nvSpPr>
      <dsp:spPr>
        <a:xfrm>
          <a:off x="0" y="515644"/>
          <a:ext cx="7443537" cy="365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562356" rIns="577701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/>
            <a:t>Seppic</a:t>
          </a:r>
          <a:r>
            <a:rPr lang="en-US" sz="2700" kern="1200" dirty="0"/>
            <a:t> (16y 4 m)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Open Innovation &amp; Sustainable </a:t>
          </a:r>
          <a:r>
            <a:rPr lang="en-US" sz="2700" kern="1200" dirty="0" err="1"/>
            <a:t>Innocation</a:t>
          </a:r>
          <a:r>
            <a:rPr lang="en-US" sz="2700" kern="1200" dirty="0"/>
            <a:t> &amp; Innovation Program Manager (5 y 1 m)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Development Program &amp; Lean Innovation manager (3y 4m)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Development Projects Manager (4y 4m)</a:t>
          </a:r>
        </a:p>
      </dsp:txBody>
      <dsp:txXfrm>
        <a:off x="0" y="515644"/>
        <a:ext cx="7443537" cy="3657150"/>
      </dsp:txXfrm>
    </dsp:sp>
    <dsp:sp modelId="{5B26B7FD-5C48-4F93-9BD8-C10D3FA60546}">
      <dsp:nvSpPr>
        <dsp:cNvPr id="0" name=""/>
        <dsp:cNvSpPr/>
      </dsp:nvSpPr>
      <dsp:spPr>
        <a:xfrm>
          <a:off x="372176" y="117124"/>
          <a:ext cx="5210475" cy="7970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700" kern="1200" dirty="0"/>
            <a:t>Work Experience</a:t>
          </a:r>
        </a:p>
      </dsp:txBody>
      <dsp:txXfrm>
        <a:off x="411084" y="156032"/>
        <a:ext cx="5132659" cy="719224"/>
      </dsp:txXfrm>
    </dsp:sp>
    <dsp:sp modelId="{36C830AA-3714-413E-B938-9D56B6B7D7E2}">
      <dsp:nvSpPr>
        <dsp:cNvPr id="0" name=""/>
        <dsp:cNvSpPr/>
      </dsp:nvSpPr>
      <dsp:spPr>
        <a:xfrm>
          <a:off x="0" y="4717114"/>
          <a:ext cx="7443537" cy="9568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562356" rIns="57770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Ecole </a:t>
          </a:r>
          <a:r>
            <a:rPr lang="en-US" sz="1800" kern="1200" dirty="0" err="1"/>
            <a:t>Superieue</a:t>
          </a:r>
          <a:r>
            <a:rPr lang="en-US" sz="1800" kern="1200" dirty="0"/>
            <a:t> de Chimi </a:t>
          </a:r>
        </a:p>
      </dsp:txBody>
      <dsp:txXfrm>
        <a:off x="0" y="4717114"/>
        <a:ext cx="7443537" cy="956812"/>
      </dsp:txXfrm>
    </dsp:sp>
    <dsp:sp modelId="{AB19BC66-71B0-424B-B9FE-C2BAC426BCBC}">
      <dsp:nvSpPr>
        <dsp:cNvPr id="0" name=""/>
        <dsp:cNvSpPr/>
      </dsp:nvSpPr>
      <dsp:spPr>
        <a:xfrm>
          <a:off x="372176" y="4318594"/>
          <a:ext cx="5210475" cy="7970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700" kern="1200" dirty="0"/>
            <a:t>Education</a:t>
          </a:r>
        </a:p>
      </dsp:txBody>
      <dsp:txXfrm>
        <a:off x="411084" y="4357502"/>
        <a:ext cx="5132659" cy="7192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C8DAE-F3F5-49F5-97B4-35D09F721573}">
      <dsp:nvSpPr>
        <dsp:cNvPr id="0" name=""/>
        <dsp:cNvSpPr/>
      </dsp:nvSpPr>
      <dsp:spPr>
        <a:xfrm>
          <a:off x="0" y="442126"/>
          <a:ext cx="7443537" cy="223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604012" rIns="57770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Air Liquide America 1(13y 11m)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Chief IP Counsel, North American Operations (11y 4m)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Senior Patent Attorney (2y 7m) </a:t>
          </a:r>
        </a:p>
      </dsp:txBody>
      <dsp:txXfrm>
        <a:off x="0" y="442126"/>
        <a:ext cx="7443537" cy="2238075"/>
      </dsp:txXfrm>
    </dsp:sp>
    <dsp:sp modelId="{5B26B7FD-5C48-4F93-9BD8-C10D3FA60546}">
      <dsp:nvSpPr>
        <dsp:cNvPr id="0" name=""/>
        <dsp:cNvSpPr/>
      </dsp:nvSpPr>
      <dsp:spPr>
        <a:xfrm>
          <a:off x="372176" y="14086"/>
          <a:ext cx="5210475" cy="8560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Work Experience</a:t>
          </a:r>
        </a:p>
      </dsp:txBody>
      <dsp:txXfrm>
        <a:off x="413966" y="55876"/>
        <a:ext cx="5126895" cy="772500"/>
      </dsp:txXfrm>
    </dsp:sp>
    <dsp:sp modelId="{36C830AA-3714-413E-B938-9D56B6B7D7E2}">
      <dsp:nvSpPr>
        <dsp:cNvPr id="0" name=""/>
        <dsp:cNvSpPr/>
      </dsp:nvSpPr>
      <dsp:spPr>
        <a:xfrm>
          <a:off x="0" y="3264841"/>
          <a:ext cx="7443537" cy="2512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701" tIns="604012" rIns="57770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University of Houston Law Center – Doctor of Law – JD Intellectual Property Law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The university of Texas Southwestern Medical School-Doctor of Philosophy – PhD Biochemistry and Molecular Biology </a:t>
          </a:r>
        </a:p>
      </dsp:txBody>
      <dsp:txXfrm>
        <a:off x="0" y="3264841"/>
        <a:ext cx="7443537" cy="2512125"/>
      </dsp:txXfrm>
    </dsp:sp>
    <dsp:sp modelId="{AB19BC66-71B0-424B-B9FE-C2BAC426BCBC}">
      <dsp:nvSpPr>
        <dsp:cNvPr id="0" name=""/>
        <dsp:cNvSpPr/>
      </dsp:nvSpPr>
      <dsp:spPr>
        <a:xfrm>
          <a:off x="372176" y="2836801"/>
          <a:ext cx="5210475" cy="8560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944" tIns="0" rIns="19694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Education</a:t>
          </a:r>
        </a:p>
      </dsp:txBody>
      <dsp:txXfrm>
        <a:off x="413966" y="2878591"/>
        <a:ext cx="5126895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8E5EB-DC56-7192-E245-E55021DFA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BCA5F-522E-3BE7-923E-B8ED4F4E2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EF026-2343-F08D-2565-0645768A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88AED-8A66-97C8-346A-4C1A174DC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43760-ADB7-908B-09F8-C0B06F75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9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ECF73-4808-73EA-A3FE-4A0F28B2F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D6DE9-E9C3-E5D6-5D6D-382D2A445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40CE7-043D-A53D-5EB1-BA48D4DB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82790-E8A5-91EB-B3A8-C49253EB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B973-F5D0-A3C4-E2DC-DE9A4901C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2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4B9757-52F4-7B16-CFE5-3CFCB5E1D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CD5F17-E1DC-6011-1E96-0D1EC060C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8F640-D9FB-58AB-9A71-CC35E0A1D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A1A6B-35D3-C98D-52AA-79E9C784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08823-5BE8-012A-1748-2C79E763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2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F08C-E4C4-A957-0EAF-6588F9E35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16F5A-B491-C26B-7D8C-30BE89E9C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FFE09-2469-547D-A0D1-C078B812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2C417-159F-E3C0-D131-16F24C81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C1D85-45EA-32F6-C5C5-8442B348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4A730-D80A-167B-19F9-69E56020A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57466-BC63-410E-9F8D-E5A67A340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6D399-852E-B275-3D10-4673D11E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E7536-C688-7C68-0365-1202EF11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A1678-EE35-470B-BD64-54679BCE1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8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788D-7673-737C-D436-3669A547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FAEA4-AA3F-0526-7595-518585750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54497-9D48-A15B-5DF2-AA5F6C881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D98B6-0AC3-D4AC-D602-FF8A3399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23B65A-059F-9916-BBE8-11ACC5858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84994-CC48-733B-9C89-E8EDB389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1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899D-114B-EB5D-CDEF-FB4DFCBAA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FA1F7-61B0-E314-AA9D-DDA2233BB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736F7-9DBF-A8BB-1C56-EB2145BB6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BDB350-A6D5-226A-4903-A9E4FDB49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EE0DB3-3C0F-3F0D-BA83-FA186C632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802CAD-E2C5-3481-788C-44D9C56C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09B4B-2DF4-772B-B1AB-CD79D275D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C75693-DCA6-4B71-2318-C31178ECF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5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BA6F-8092-E0BB-F75B-63662946B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63D4EC-6B71-7BE4-97B3-D7E6FB17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87156-6716-E42E-EC58-061D4407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A08CC-4549-BC3E-3686-D21939B2D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5DA0B-ECB2-A2C5-B975-395A4119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B7D7CC-003A-E66B-B46E-744E22E4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DAB52-0BE8-1715-B113-6E39562E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8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BCC8C-0A42-DEAB-0641-CA0A92F1C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48ABA-A502-6DAE-6DC5-D67E9C5EF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48C7F-1C1E-E25F-4311-4C829D842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117A8-FC0D-5714-F2C5-26C6E7A9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5A7EB-85C9-10C8-7CCB-76658CDA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DDAA1-B789-3C6A-CBDE-C464CED51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74264-482D-5518-A8A6-89F2E843F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542BDD-904C-13CD-2DE0-7CFCDB129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8DFE3-7CCB-5C88-F4B5-75766F2FE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1B3C8-A173-E54C-52AE-90AFC8DD5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89037-321C-AC9B-3A81-D4B00FCD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B8A2C-9719-8C47-9D24-750B30CF8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7BB0C8-9190-4F23-BBB7-71436AF7E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11496-86F8-9F5A-63BD-ED3DDAAAA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59DEE-7B63-E43E-36ED-C833ACAEF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979736-F6BA-4468-AC6C-CD1378DFC0F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265DA-B822-FDF1-B8FD-1EFDB861E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BF5C1-4A1B-69DC-6F93-58748DC03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07E151-4E68-41A5-AA42-5C274A06C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2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irliquide.com/sites/airliquide.com/files/2023-09/en-air-liquide-supplier-s-code-of-conduct-2023-2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B9DAFD-3E20-FBA7-B392-B75D2309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Seppic">
            <a:extLst>
              <a:ext uri="{FF2B5EF4-FFF2-40B4-BE49-F238E27FC236}">
                <a16:creationId xmlns:a16="http://schemas.microsoft.com/office/drawing/2014/main" id="{FF1C133A-A47F-C129-FD5F-061373DA78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494635-AFDE-CFE8-6B8D-19ED9E63E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966" y="2493892"/>
            <a:ext cx="3508068" cy="13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23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37454-0C39-358E-38C2-5F5C1D222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6898789-C7E1-FE63-D2FD-F44579ECC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580426"/>
              </p:ext>
            </p:extLst>
          </p:nvPr>
        </p:nvGraphicFramePr>
        <p:xfrm>
          <a:off x="4267199" y="529389"/>
          <a:ext cx="7443537" cy="579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C0C1D9F-04C7-F4BA-3FA2-1A1951DE6CD6}"/>
              </a:ext>
            </a:extLst>
          </p:cNvPr>
          <p:cNvSpPr/>
          <p:nvPr/>
        </p:nvSpPr>
        <p:spPr>
          <a:xfrm>
            <a:off x="649855" y="3476068"/>
            <a:ext cx="26061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Allen White</a:t>
            </a:r>
            <a:endParaRPr lang="en-US" sz="3600" b="1" cap="none" spc="0" dirty="0">
              <a:ln w="6600">
                <a:solidFill>
                  <a:srgbClr val="CC0099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498401-C971-5DF5-9578-28843DDD2D12}"/>
              </a:ext>
            </a:extLst>
          </p:cNvPr>
          <p:cNvSpPr txBox="1"/>
          <p:nvPr/>
        </p:nvSpPr>
        <p:spPr>
          <a:xfrm>
            <a:off x="521294" y="4205714"/>
            <a:ext cx="28632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Chief IP Counsel,</a:t>
            </a:r>
            <a:br>
              <a:rPr lang="en-US" sz="2800" dirty="0"/>
            </a:br>
            <a:r>
              <a:rPr lang="en-US" sz="2800" dirty="0"/>
              <a:t>North American</a:t>
            </a:r>
          </a:p>
          <a:p>
            <a:pPr algn="ctr"/>
            <a:r>
              <a:rPr lang="en-US" sz="2800" dirty="0"/>
              <a:t>Operations</a:t>
            </a:r>
          </a:p>
        </p:txBody>
      </p:sp>
      <p:pic>
        <p:nvPicPr>
          <p:cNvPr id="2" name="Picture 2" descr="Allen E. White">
            <a:extLst>
              <a:ext uri="{FF2B5EF4-FFF2-40B4-BE49-F238E27FC236}">
                <a16:creationId xmlns:a16="http://schemas.microsoft.com/office/drawing/2014/main" id="{47CF9230-27AF-99C5-D87A-9AFA5D358B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81" y="0"/>
            <a:ext cx="3459987" cy="345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858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8F1DB-6E0D-0BFA-CE8D-7F2CAD293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Additional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C91CA-D0BA-42E0-8CE6-CDC1CB818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1188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2228B-1E61-31DB-B9CD-9A6C85DDB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342" y="1180499"/>
            <a:ext cx="8761413" cy="89867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7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General overview</a:t>
            </a:r>
            <a:br>
              <a:rPr lang="en-US" sz="28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</a:b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ED92-67AB-4D7B-0411-6390A245D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79173"/>
            <a:ext cx="8182191" cy="3730689"/>
          </a:xfrm>
        </p:spPr>
        <p:txBody>
          <a:bodyPr anchor="ctr">
            <a:normAutofit/>
          </a:bodyPr>
          <a:lstStyle/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Size of company: &lt; 500</a:t>
            </a: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Locations: </a:t>
            </a:r>
            <a:r>
              <a:rPr lang="en-US" b="0" i="0" dirty="0" err="1">
                <a:solidFill>
                  <a:srgbClr val="0D0D0D"/>
                </a:solidFill>
                <a:effectLst/>
                <a:latin typeface="Söhne"/>
              </a:rPr>
              <a:t>Seppic</a:t>
            </a:r>
            <a:r>
              <a:rPr lang="en-US" b="0" i="0" dirty="0">
                <a:solidFill>
                  <a:srgbClr val="0D0D0D"/>
                </a:solidFill>
                <a:effectLst/>
                <a:latin typeface="Söhne"/>
              </a:rPr>
              <a:t> operates globally, with production facilities, sales offices, and distributors around the world. They serve customers in over 100 countries, providing them with technical support and tailored solutions.</a:t>
            </a:r>
            <a:endParaRPr lang="en-US" sz="1400" b="0" i="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Revenue: </a:t>
            </a:r>
            <a:r>
              <a:rPr lang="en-US" sz="2000" b="0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?</a:t>
            </a: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Private Company</a:t>
            </a: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Funding/Investors: Because they are owned by </a:t>
            </a: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AirLiquide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, there is no funding or investors</a:t>
            </a: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Website: https://www.seppic.com/en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7111B9-2EC0-76B1-EF47-0C7EF2468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3916" y="3603851"/>
            <a:ext cx="3825677" cy="26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43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4BD4C0-5B36-0AE9-A068-23B0D667B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5833" b="9898"/>
          <a:stretch/>
        </p:blipFill>
        <p:spPr>
          <a:xfrm>
            <a:off x="0" y="9766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118525-FA9F-CD63-9C22-3F34B77CB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10" y="423252"/>
            <a:ext cx="8761413" cy="7069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i="0" dirty="0">
                <a:solidFill>
                  <a:schemeClr val="accent2"/>
                </a:solidFill>
                <a:effectLst/>
              </a:rPr>
              <a:t>End-markets they are in</a:t>
            </a:r>
            <a:br>
              <a:rPr lang="en-US" b="0" i="0" dirty="0">
                <a:effectLst/>
              </a:rPr>
            </a:br>
            <a:endParaRPr lang="en-US" dirty="0"/>
          </a:p>
        </p:txBody>
      </p:sp>
      <p:graphicFrame>
        <p:nvGraphicFramePr>
          <p:cNvPr id="11" name="TextBox 2">
            <a:extLst>
              <a:ext uri="{FF2B5EF4-FFF2-40B4-BE49-F238E27FC236}">
                <a16:creationId xmlns:a16="http://schemas.microsoft.com/office/drawing/2014/main" id="{785ED9CE-DC12-B0C4-085D-45C4D0D56F2A}"/>
              </a:ext>
            </a:extLst>
          </p:cNvPr>
          <p:cNvGraphicFramePr/>
          <p:nvPr/>
        </p:nvGraphicFramePr>
        <p:xfrm>
          <a:off x="1157796" y="159480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8784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3BCF1-551A-30BD-486F-7B293E803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Specialty Ingredients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E182198-27ED-BEF3-2BA4-0CA05BA943D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683543" y="1690688"/>
            <a:ext cx="8824913" cy="3688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Emulsifiers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Texturizers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Polymers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Active ingredients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Excipients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D0D0D"/>
                </a:solidFill>
                <a:effectLst/>
                <a:latin typeface="Söhne"/>
              </a:rPr>
              <a:t>Delivery systems</a:t>
            </a:r>
          </a:p>
        </p:txBody>
      </p:sp>
    </p:spTree>
    <p:extLst>
      <p:ext uri="{BB962C8B-B14F-4D97-AF65-F5344CB8AC3E}">
        <p14:creationId xmlns:p14="http://schemas.microsoft.com/office/powerpoint/2010/main" val="190504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31D4C-754D-B0F2-F2A9-72C3F0D43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699" y="960575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n-US" sz="3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Summary of their Sustainability commitments</a:t>
            </a:r>
            <a:br>
              <a:rPr lang="en-US" sz="3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8010B-1A97-A300-3103-31DCF231C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anchor="ctr">
            <a:normAutofit/>
          </a:bodyPr>
          <a:lstStyle/>
          <a:p>
            <a:pPr algn="l" latinLnBrk="0"/>
            <a:r>
              <a:rPr lang="en-US" b="0" i="0" dirty="0" err="1">
                <a:solidFill>
                  <a:srgbClr val="000000"/>
                </a:solidFill>
                <a:effectLst/>
                <a:latin typeface="Epilogue"/>
              </a:rPr>
              <a:t>Seppic's</a:t>
            </a: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 supplier code of conduct</a:t>
            </a:r>
          </a:p>
          <a:p>
            <a:pPr algn="l" latinLnBrk="0"/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With our </a:t>
            </a:r>
            <a:r>
              <a:rPr lang="en-US" b="0" i="0" dirty="0">
                <a:solidFill>
                  <a:srgbClr val="001689"/>
                </a:solidFill>
                <a:effectLst/>
                <a:latin typeface="Epilogue"/>
                <a:hlinkClick r:id="rId2"/>
              </a:rPr>
              <a:t>code of conduct</a:t>
            </a: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, our suppliers commit to: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Respecting human, labor, and other social rights.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Doing business ethically.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Preserving the environment.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Epilogue"/>
              </a:rPr>
              <a:t>Protecting resources, notably data and information.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8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37454-0C39-358E-38C2-5F5C1D222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6898789-C7E1-FE63-D2FD-F44579ECC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553327"/>
              </p:ext>
            </p:extLst>
          </p:nvPr>
        </p:nvGraphicFramePr>
        <p:xfrm>
          <a:off x="4276126" y="71004"/>
          <a:ext cx="7443537" cy="579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C0C1D9F-04C7-F4BA-3FA2-1A1951DE6CD6}"/>
              </a:ext>
            </a:extLst>
          </p:cNvPr>
          <p:cNvSpPr/>
          <p:nvPr/>
        </p:nvSpPr>
        <p:spPr>
          <a:xfrm>
            <a:off x="-97949" y="3570830"/>
            <a:ext cx="42419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Guenole</a:t>
            </a:r>
            <a:r>
              <a:rPr lang="en-US" sz="3600" b="1" dirty="0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Le </a:t>
            </a:r>
            <a:r>
              <a:rPr lang="en-US" sz="3600" b="1" dirty="0" err="1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Calvez</a:t>
            </a:r>
            <a:endParaRPr lang="en-US" sz="3600" b="1" cap="none" spc="0" dirty="0">
              <a:ln w="6600">
                <a:solidFill>
                  <a:srgbClr val="CC0099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498401-C971-5DF5-9578-28843DDD2D12}"/>
              </a:ext>
            </a:extLst>
          </p:cNvPr>
          <p:cNvSpPr txBox="1"/>
          <p:nvPr/>
        </p:nvSpPr>
        <p:spPr>
          <a:xfrm>
            <a:off x="472337" y="4217161"/>
            <a:ext cx="3101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CEO and President</a:t>
            </a:r>
          </a:p>
        </p:txBody>
      </p:sp>
      <p:pic>
        <p:nvPicPr>
          <p:cNvPr id="1026" name="Picture 2" descr="Guénolé LE CALVEZ">
            <a:extLst>
              <a:ext uri="{FF2B5EF4-FFF2-40B4-BE49-F238E27FC236}">
                <a16:creationId xmlns:a16="http://schemas.microsoft.com/office/drawing/2014/main" id="{22617BF6-6945-15F8-136F-DFBCFD3AC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04" y="71004"/>
            <a:ext cx="3499826" cy="349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6B515E4-4C4A-5FB8-95B3-5FD8533B963F}"/>
              </a:ext>
            </a:extLst>
          </p:cNvPr>
          <p:cNvSpPr txBox="1"/>
          <p:nvPr/>
        </p:nvSpPr>
        <p:spPr>
          <a:xfrm>
            <a:off x="77821" y="6213049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dirty="0">
                <a:effectLst/>
                <a:highlight>
                  <a:srgbClr val="FFFFFF"/>
                </a:highlight>
                <a:latin typeface="-apple-system"/>
              </a:rPr>
              <a:t>I have a multidisciplinary profile within SEPPIC in Sales, Management of a Production unit and Management of Commercial operations and Commercial teams. I have also an international background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79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EFB742C7-EB38-1659-ED81-BADC9BEBB2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280241"/>
              </p:ext>
            </p:extLst>
          </p:nvPr>
        </p:nvGraphicFramePr>
        <p:xfrm>
          <a:off x="4400205" y="255888"/>
          <a:ext cx="7443537" cy="579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DD28524-FDE7-0544-100C-86F125309823}"/>
              </a:ext>
            </a:extLst>
          </p:cNvPr>
          <p:cNvSpPr/>
          <p:nvPr/>
        </p:nvSpPr>
        <p:spPr>
          <a:xfrm>
            <a:off x="-174850" y="3809999"/>
            <a:ext cx="422679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David </a:t>
            </a:r>
            <a:r>
              <a:rPr lang="en-US" sz="4400" b="1" dirty="0" err="1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Carteua</a:t>
            </a:r>
            <a:endParaRPr lang="en-US" sz="4400" b="1" cap="none" spc="0" dirty="0">
              <a:ln w="6600">
                <a:solidFill>
                  <a:srgbClr val="CC0099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EEE13F1-5775-9461-444D-399560E515D9}"/>
              </a:ext>
            </a:extLst>
          </p:cNvPr>
          <p:cNvSpPr txBox="1"/>
          <p:nvPr/>
        </p:nvSpPr>
        <p:spPr>
          <a:xfrm>
            <a:off x="595782" y="4488121"/>
            <a:ext cx="29692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Strategic Projects </a:t>
            </a:r>
            <a:br>
              <a:rPr lang="en-US" sz="2800" dirty="0"/>
            </a:br>
            <a:r>
              <a:rPr lang="en-US" sz="2800" dirty="0"/>
              <a:t>Manager</a:t>
            </a:r>
          </a:p>
        </p:txBody>
      </p:sp>
      <p:pic>
        <p:nvPicPr>
          <p:cNvPr id="3074" name="Picture 2" descr="David Carteau">
            <a:extLst>
              <a:ext uri="{FF2B5EF4-FFF2-40B4-BE49-F238E27FC236}">
                <a16:creationId xmlns:a16="http://schemas.microsoft.com/office/drawing/2014/main" id="{4540CCBC-8446-BA45-5431-B3F3D9C85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99E3DC-5F31-FD1C-902A-ACE8AFB2E34D}"/>
              </a:ext>
            </a:extLst>
          </p:cNvPr>
          <p:cNvSpPr txBox="1"/>
          <p:nvPr/>
        </p:nvSpPr>
        <p:spPr>
          <a:xfrm>
            <a:off x="153888" y="6211669"/>
            <a:ext cx="122129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dirty="0">
                <a:effectLst/>
                <a:latin typeface="-apple-system"/>
              </a:rPr>
              <a:t>More than 10 years of experience in project management as well as cross-functional management in various fields: effluent treatment, hydrogen energy, antifouling paints, sensors, health (adjuvant and pharmaceuticals), cosmetics and nutrition.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27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F5B73-5D0C-D4E8-A0A2-D310F44D2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876AEE27-1ECB-F4A1-EA3A-0225EF595D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520504"/>
              </p:ext>
            </p:extLst>
          </p:nvPr>
        </p:nvGraphicFramePr>
        <p:xfrm>
          <a:off x="4529388" y="168252"/>
          <a:ext cx="7443537" cy="579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D6B0140A-F663-F8FE-7FF1-64F7E04B6D04}"/>
              </a:ext>
            </a:extLst>
          </p:cNvPr>
          <p:cNvSpPr/>
          <p:nvPr/>
        </p:nvSpPr>
        <p:spPr>
          <a:xfrm>
            <a:off x="219075" y="3743325"/>
            <a:ext cx="35773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Cecile </a:t>
            </a:r>
            <a:r>
              <a:rPr lang="en-US" sz="3600" b="1" cap="none" spc="0" dirty="0" err="1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Apolinarski</a:t>
            </a:r>
            <a:endParaRPr lang="en-US" sz="3600" b="1" cap="none" spc="0" dirty="0">
              <a:ln w="6600">
                <a:solidFill>
                  <a:srgbClr val="CC0099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94067B-BDAA-AE7D-511C-BC99B3534E0D}"/>
              </a:ext>
            </a:extLst>
          </p:cNvPr>
          <p:cNvSpPr txBox="1"/>
          <p:nvPr/>
        </p:nvSpPr>
        <p:spPr>
          <a:xfrm>
            <a:off x="131060" y="4324044"/>
            <a:ext cx="33954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Strategy, M&amp;A </a:t>
            </a:r>
          </a:p>
          <a:p>
            <a:pPr algn="ctr"/>
            <a:r>
              <a:rPr lang="en-US" sz="2800" dirty="0"/>
              <a:t>and Projects Director, </a:t>
            </a:r>
          </a:p>
          <a:p>
            <a:pPr algn="ctr"/>
            <a:r>
              <a:rPr lang="en-US" sz="2800" dirty="0"/>
              <a:t>Specialty Ingredients</a:t>
            </a:r>
          </a:p>
        </p:txBody>
      </p:sp>
      <p:sp>
        <p:nvSpPr>
          <p:cNvPr id="2" name="AutoShape 2" descr="Cecile Apolinarski">
            <a:extLst>
              <a:ext uri="{FF2B5EF4-FFF2-40B4-BE49-F238E27FC236}">
                <a16:creationId xmlns:a16="http://schemas.microsoft.com/office/drawing/2014/main" id="{7335DE37-7CFE-1C2B-61E0-F3E20A44C3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Cecile Apolinarski">
            <a:extLst>
              <a:ext uri="{FF2B5EF4-FFF2-40B4-BE49-F238E27FC236}">
                <a16:creationId xmlns:a16="http://schemas.microsoft.com/office/drawing/2014/main" id="{204E3E44-F12F-621D-B784-C549120E6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EA8C73-152B-3CB0-0416-0834D58CFC09}"/>
              </a:ext>
            </a:extLst>
          </p:cNvPr>
          <p:cNvSpPr txBox="1"/>
          <p:nvPr/>
        </p:nvSpPr>
        <p:spPr>
          <a:xfrm>
            <a:off x="223837" y="6220205"/>
            <a:ext cx="117443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dirty="0">
                <a:effectLst/>
                <a:latin typeface="-apple-system"/>
              </a:rPr>
              <a:t>I am in charge of the team that manages strategy, acquisition projects and new product development in order to address SEPPIC's external and internal growth challenges.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1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37454-0C39-358E-38C2-5F5C1D222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6898789-C7E1-FE63-D2FD-F44579ECC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434878"/>
              </p:ext>
            </p:extLst>
          </p:nvPr>
        </p:nvGraphicFramePr>
        <p:xfrm>
          <a:off x="4267199" y="529389"/>
          <a:ext cx="7443537" cy="579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C0C1D9F-04C7-F4BA-3FA2-1A1951DE6CD6}"/>
              </a:ext>
            </a:extLst>
          </p:cNvPr>
          <p:cNvSpPr/>
          <p:nvPr/>
        </p:nvSpPr>
        <p:spPr>
          <a:xfrm>
            <a:off x="169981" y="3424915"/>
            <a:ext cx="3247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6600">
                  <a:solidFill>
                    <a:srgbClr val="CC0099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Regis Marchand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498401-C971-5DF5-9578-28843DDD2D12}"/>
              </a:ext>
            </a:extLst>
          </p:cNvPr>
          <p:cNvSpPr txBox="1"/>
          <p:nvPr/>
        </p:nvSpPr>
        <p:spPr>
          <a:xfrm>
            <a:off x="0" y="4071246"/>
            <a:ext cx="390587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Open Innovation &amp; </a:t>
            </a:r>
          </a:p>
          <a:p>
            <a:pPr algn="ctr"/>
            <a:r>
              <a:rPr lang="en-US" sz="2800" dirty="0"/>
              <a:t>Sustainable Innovation &amp; </a:t>
            </a:r>
          </a:p>
          <a:p>
            <a:pPr algn="ctr"/>
            <a:r>
              <a:rPr lang="en-US" sz="2800" dirty="0"/>
              <a:t>Innovation Program</a:t>
            </a:r>
          </a:p>
          <a:p>
            <a:pPr algn="ctr"/>
            <a:r>
              <a:rPr lang="en-US" sz="2800" dirty="0"/>
              <a:t>Manager</a:t>
            </a:r>
          </a:p>
        </p:txBody>
      </p:sp>
      <p:pic>
        <p:nvPicPr>
          <p:cNvPr id="2050" name="Picture 2" descr="Regis Marchand">
            <a:extLst>
              <a:ext uri="{FF2B5EF4-FFF2-40B4-BE49-F238E27FC236}">
                <a16:creationId xmlns:a16="http://schemas.microsoft.com/office/drawing/2014/main" id="{4600A05D-F11B-36D2-DB52-F9091C8CA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4458"/>
            <a:ext cx="3403601" cy="340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49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577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-apple-system</vt:lpstr>
      <vt:lpstr>Aptos</vt:lpstr>
      <vt:lpstr>Aptos Display</vt:lpstr>
      <vt:lpstr>Arial</vt:lpstr>
      <vt:lpstr>Calibri</vt:lpstr>
      <vt:lpstr>Epilogue</vt:lpstr>
      <vt:lpstr>Söhne</vt:lpstr>
      <vt:lpstr>Office Theme</vt:lpstr>
      <vt:lpstr>PowerPoint Presentation</vt:lpstr>
      <vt:lpstr>General overview </vt:lpstr>
      <vt:lpstr>End-markets they are in </vt:lpstr>
      <vt:lpstr>Specialty Ingredients</vt:lpstr>
      <vt:lpstr>Summary of their Sustainability commitments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notes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Ragan</dc:creator>
  <cp:lastModifiedBy>Christina Ragan</cp:lastModifiedBy>
  <cp:revision>1</cp:revision>
  <dcterms:created xsi:type="dcterms:W3CDTF">2024-06-17T03:13:58Z</dcterms:created>
  <dcterms:modified xsi:type="dcterms:W3CDTF">2024-06-17T03:31:44Z</dcterms:modified>
</cp:coreProperties>
</file>